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86" r:id="rId5"/>
  </p:sldMasterIdLst>
  <p:notesMasterIdLst>
    <p:notesMasterId r:id="rId19"/>
  </p:notesMasterIdLst>
  <p:sldIdLst>
    <p:sldId id="267" r:id="rId6"/>
    <p:sldId id="268" r:id="rId7"/>
    <p:sldId id="261" r:id="rId8"/>
    <p:sldId id="278" r:id="rId9"/>
    <p:sldId id="287" r:id="rId10"/>
    <p:sldId id="279" r:id="rId11"/>
    <p:sldId id="280" r:id="rId12"/>
    <p:sldId id="281" r:id="rId13"/>
    <p:sldId id="284" r:id="rId14"/>
    <p:sldId id="285" r:id="rId15"/>
    <p:sldId id="283" r:id="rId16"/>
    <p:sldId id="286" r:id="rId17"/>
    <p:sldId id="270"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FFCC00"/>
    <a:srgbClr val="F4CA17"/>
    <a:srgbClr val="0000FF"/>
    <a:srgbClr val="99272F"/>
    <a:srgbClr val="7937AB"/>
    <a:srgbClr val="9E5AD1"/>
    <a:srgbClr val="8946BB"/>
    <a:srgbClr val="FF99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1754F-E213-4596-9463-21ED1ADE6A5C}" v="281" dt="2024-05-14T16:53:59.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userId="4e697458-1973-4f9b-b55f-b49e9bb392ed" providerId="ADAL" clId="{1D6A8DD3-5BC1-477D-8E8A-D8A7CF20A963}"/>
    <pc:docChg chg="modSld">
      <pc:chgData name="Jacob" userId="4e697458-1973-4f9b-b55f-b49e9bb392ed" providerId="ADAL" clId="{1D6A8DD3-5BC1-477D-8E8A-D8A7CF20A963}" dt="2022-11-04T18:42:42.195" v="20" actId="20577"/>
      <pc:docMkLst>
        <pc:docMk/>
      </pc:docMkLst>
      <pc:sldChg chg="modSp mod">
        <pc:chgData name="Jacob" userId="4e697458-1973-4f9b-b55f-b49e9bb392ed" providerId="ADAL" clId="{1D6A8DD3-5BC1-477D-8E8A-D8A7CF20A963}" dt="2022-11-04T18:38:37.498" v="5" actId="20577"/>
        <pc:sldMkLst>
          <pc:docMk/>
          <pc:sldMk cId="2803815246" sldId="261"/>
        </pc:sldMkLst>
        <pc:spChg chg="mod">
          <ac:chgData name="Jacob" userId="4e697458-1973-4f9b-b55f-b49e9bb392ed" providerId="ADAL" clId="{1D6A8DD3-5BC1-477D-8E8A-D8A7CF20A963}" dt="2022-11-04T18:38:37.498" v="5" actId="20577"/>
          <ac:spMkLst>
            <pc:docMk/>
            <pc:sldMk cId="2803815246" sldId="261"/>
            <ac:spMk id="3" creationId="{00000000-0000-0000-0000-000000000000}"/>
          </ac:spMkLst>
        </pc:spChg>
      </pc:sldChg>
      <pc:sldChg chg="modSp mod">
        <pc:chgData name="Jacob" userId="4e697458-1973-4f9b-b55f-b49e9bb392ed" providerId="ADAL" clId="{1D6A8DD3-5BC1-477D-8E8A-D8A7CF20A963}" dt="2022-11-04T18:42:06.582" v="19" actId="20577"/>
        <pc:sldMkLst>
          <pc:docMk/>
          <pc:sldMk cId="3146027887" sldId="279"/>
        </pc:sldMkLst>
        <pc:spChg chg="mod">
          <ac:chgData name="Jacob" userId="4e697458-1973-4f9b-b55f-b49e9bb392ed" providerId="ADAL" clId="{1D6A8DD3-5BC1-477D-8E8A-D8A7CF20A963}" dt="2022-11-04T18:42:06.582" v="19" actId="20577"/>
          <ac:spMkLst>
            <pc:docMk/>
            <pc:sldMk cId="3146027887" sldId="279"/>
            <ac:spMk id="3" creationId="{00000000-0000-0000-0000-000000000000}"/>
          </ac:spMkLst>
        </pc:spChg>
      </pc:sldChg>
      <pc:sldChg chg="modSp mod">
        <pc:chgData name="Jacob" userId="4e697458-1973-4f9b-b55f-b49e9bb392ed" providerId="ADAL" clId="{1D6A8DD3-5BC1-477D-8E8A-D8A7CF20A963}" dt="2022-11-04T18:40:04.546" v="18" actId="20577"/>
        <pc:sldMkLst>
          <pc:docMk/>
          <pc:sldMk cId="246422825" sldId="281"/>
        </pc:sldMkLst>
        <pc:spChg chg="mod">
          <ac:chgData name="Jacob" userId="4e697458-1973-4f9b-b55f-b49e9bb392ed" providerId="ADAL" clId="{1D6A8DD3-5BC1-477D-8E8A-D8A7CF20A963}" dt="2022-11-04T18:40:04.546" v="18" actId="20577"/>
          <ac:spMkLst>
            <pc:docMk/>
            <pc:sldMk cId="246422825" sldId="281"/>
            <ac:spMk id="3" creationId="{00000000-0000-0000-0000-000000000000}"/>
          </ac:spMkLst>
        </pc:spChg>
      </pc:sldChg>
      <pc:sldChg chg="modSp mod">
        <pc:chgData name="Jacob" userId="4e697458-1973-4f9b-b55f-b49e9bb392ed" providerId="ADAL" clId="{1D6A8DD3-5BC1-477D-8E8A-D8A7CF20A963}" dt="2022-11-04T18:42:42.195" v="20" actId="20577"/>
        <pc:sldMkLst>
          <pc:docMk/>
          <pc:sldMk cId="1382575337" sldId="285"/>
        </pc:sldMkLst>
        <pc:spChg chg="mod">
          <ac:chgData name="Jacob" userId="4e697458-1973-4f9b-b55f-b49e9bb392ed" providerId="ADAL" clId="{1D6A8DD3-5BC1-477D-8E8A-D8A7CF20A963}" dt="2022-11-04T18:42:42.195" v="20" actId="20577"/>
          <ac:spMkLst>
            <pc:docMk/>
            <pc:sldMk cId="1382575337" sldId="285"/>
            <ac:spMk id="3" creationId="{00000000-0000-0000-0000-000000000000}"/>
          </ac:spMkLst>
        </pc:spChg>
      </pc:sldChg>
    </pc:docChg>
  </pc:docChgLst>
  <pc:docChgLst>
    <pc:chgData name="Stairs, Zachary K SFC USARMY MEDICAL COE (USA)" userId="b29a57e0-2836-443a-aa5e-71c3f0e1f9ed" providerId="ADAL" clId="{AF6F50F3-2538-456D-A691-6591B69CA319}"/>
    <pc:docChg chg="modSld">
      <pc:chgData name="Stairs, Zachary K SFC USARMY MEDICAL COE (USA)" userId="b29a57e0-2836-443a-aa5e-71c3f0e1f9ed" providerId="ADAL" clId="{AF6F50F3-2538-456D-A691-6591B69CA319}" dt="2022-12-14T17:52:56.282" v="191" actId="20577"/>
      <pc:docMkLst>
        <pc:docMk/>
      </pc:docMkLst>
      <pc:sldChg chg="modSp mod">
        <pc:chgData name="Stairs, Zachary K SFC USARMY MEDICAL COE (USA)" userId="b29a57e0-2836-443a-aa5e-71c3f0e1f9ed" providerId="ADAL" clId="{AF6F50F3-2538-456D-A691-6591B69CA319}" dt="2022-12-14T17:49:51.236" v="0" actId="20577"/>
        <pc:sldMkLst>
          <pc:docMk/>
          <pc:sldMk cId="3541019366" sldId="278"/>
        </pc:sldMkLst>
        <pc:spChg chg="mod">
          <ac:chgData name="Stairs, Zachary K SFC USARMY MEDICAL COE (USA)" userId="b29a57e0-2836-443a-aa5e-71c3f0e1f9ed" providerId="ADAL" clId="{AF6F50F3-2538-456D-A691-6591B69CA319}" dt="2022-12-14T17:49:51.236" v="0" actId="20577"/>
          <ac:spMkLst>
            <pc:docMk/>
            <pc:sldMk cId="3541019366" sldId="278"/>
            <ac:spMk id="3" creationId="{00000000-0000-0000-0000-000000000000}"/>
          </ac:spMkLst>
        </pc:spChg>
      </pc:sldChg>
      <pc:sldChg chg="modSp mod">
        <pc:chgData name="Stairs, Zachary K SFC USARMY MEDICAL COE (USA)" userId="b29a57e0-2836-443a-aa5e-71c3f0e1f9ed" providerId="ADAL" clId="{AF6F50F3-2538-456D-A691-6591B69CA319}" dt="2022-12-14T17:51:55.918" v="163" actId="20577"/>
        <pc:sldMkLst>
          <pc:docMk/>
          <pc:sldMk cId="246422825" sldId="281"/>
        </pc:sldMkLst>
        <pc:spChg chg="mod">
          <ac:chgData name="Stairs, Zachary K SFC USARMY MEDICAL COE (USA)" userId="b29a57e0-2836-443a-aa5e-71c3f0e1f9ed" providerId="ADAL" clId="{AF6F50F3-2538-456D-A691-6591B69CA319}" dt="2022-12-14T17:51:55.918" v="163" actId="20577"/>
          <ac:spMkLst>
            <pc:docMk/>
            <pc:sldMk cId="246422825" sldId="281"/>
            <ac:spMk id="3" creationId="{00000000-0000-0000-0000-000000000000}"/>
          </ac:spMkLst>
        </pc:spChg>
      </pc:sldChg>
      <pc:sldChg chg="modSp mod">
        <pc:chgData name="Stairs, Zachary K SFC USARMY MEDICAL COE (USA)" userId="b29a57e0-2836-443a-aa5e-71c3f0e1f9ed" providerId="ADAL" clId="{AF6F50F3-2538-456D-A691-6591B69CA319}" dt="2022-12-14T17:52:09.713" v="178" actId="20577"/>
        <pc:sldMkLst>
          <pc:docMk/>
          <pc:sldMk cId="2898494451" sldId="284"/>
        </pc:sldMkLst>
        <pc:spChg chg="mod">
          <ac:chgData name="Stairs, Zachary K SFC USARMY MEDICAL COE (USA)" userId="b29a57e0-2836-443a-aa5e-71c3f0e1f9ed" providerId="ADAL" clId="{AF6F50F3-2538-456D-A691-6591B69CA319}" dt="2022-12-14T17:52:09.713" v="178" actId="20577"/>
          <ac:spMkLst>
            <pc:docMk/>
            <pc:sldMk cId="2898494451" sldId="284"/>
            <ac:spMk id="3" creationId="{00000000-0000-0000-0000-000000000000}"/>
          </ac:spMkLst>
        </pc:spChg>
      </pc:sldChg>
      <pc:sldChg chg="modSp mod">
        <pc:chgData name="Stairs, Zachary K SFC USARMY MEDICAL COE (USA)" userId="b29a57e0-2836-443a-aa5e-71c3f0e1f9ed" providerId="ADAL" clId="{AF6F50F3-2538-456D-A691-6591B69CA319}" dt="2022-12-14T17:52:56.282" v="191" actId="20577"/>
        <pc:sldMkLst>
          <pc:docMk/>
          <pc:sldMk cId="1978284056" sldId="286"/>
        </pc:sldMkLst>
        <pc:spChg chg="mod">
          <ac:chgData name="Stairs, Zachary K SFC USARMY MEDICAL COE (USA)" userId="b29a57e0-2836-443a-aa5e-71c3f0e1f9ed" providerId="ADAL" clId="{AF6F50F3-2538-456D-A691-6591B69CA319}" dt="2022-12-14T17:52:56.282" v="191" actId="20577"/>
          <ac:spMkLst>
            <pc:docMk/>
            <pc:sldMk cId="1978284056" sldId="286"/>
            <ac:spMk id="103" creationId="{B013E733-55B3-4FF8-56AC-3D6F9319EBB8}"/>
          </ac:spMkLst>
        </pc:spChg>
      </pc:sldChg>
    </pc:docChg>
  </pc:docChgLst>
  <pc:docChgLst>
    <pc:chgData name="Zachary" userId="b29a57e0-2836-443a-aa5e-71c3f0e1f9ed" providerId="ADAL" clId="{6D8E4C3A-18A4-4C9E-BE2D-278DB18A0028}"/>
    <pc:docChg chg="undo custSel addSld modSld sldOrd">
      <pc:chgData name="Zachary" userId="b29a57e0-2836-443a-aa5e-71c3f0e1f9ed" providerId="ADAL" clId="{6D8E4C3A-18A4-4C9E-BE2D-278DB18A0028}" dt="2022-11-04T18:37:29.965" v="179" actId="20577"/>
      <pc:docMkLst>
        <pc:docMk/>
      </pc:docMkLst>
      <pc:sldChg chg="modSp mod">
        <pc:chgData name="Zachary" userId="b29a57e0-2836-443a-aa5e-71c3f0e1f9ed" providerId="ADAL" clId="{6D8E4C3A-18A4-4C9E-BE2D-278DB18A0028}" dt="2022-11-04T18:34:34.549" v="56" actId="20577"/>
        <pc:sldMkLst>
          <pc:docMk/>
          <pc:sldMk cId="2803815246" sldId="261"/>
        </pc:sldMkLst>
        <pc:spChg chg="mod">
          <ac:chgData name="Zachary" userId="b29a57e0-2836-443a-aa5e-71c3f0e1f9ed" providerId="ADAL" clId="{6D8E4C3A-18A4-4C9E-BE2D-278DB18A0028}" dt="2022-11-04T18:34:34.549" v="56" actId="20577"/>
          <ac:spMkLst>
            <pc:docMk/>
            <pc:sldMk cId="2803815246" sldId="261"/>
            <ac:spMk id="3" creationId="{00000000-0000-0000-0000-000000000000}"/>
          </ac:spMkLst>
        </pc:spChg>
      </pc:sldChg>
      <pc:sldChg chg="modSp mod">
        <pc:chgData name="Zachary" userId="b29a57e0-2836-443a-aa5e-71c3f0e1f9ed" providerId="ADAL" clId="{6D8E4C3A-18A4-4C9E-BE2D-278DB18A0028}" dt="2022-11-04T18:32:48.495" v="34" actId="20577"/>
        <pc:sldMkLst>
          <pc:docMk/>
          <pc:sldMk cId="62086835" sldId="268"/>
        </pc:sldMkLst>
        <pc:spChg chg="mod">
          <ac:chgData name="Zachary" userId="b29a57e0-2836-443a-aa5e-71c3f0e1f9ed" providerId="ADAL" clId="{6D8E4C3A-18A4-4C9E-BE2D-278DB18A0028}" dt="2022-11-04T18:32:48.495" v="34" actId="20577"/>
          <ac:spMkLst>
            <pc:docMk/>
            <pc:sldMk cId="62086835" sldId="268"/>
            <ac:spMk id="11" creationId="{00000000-0000-0000-0000-000000000000}"/>
          </ac:spMkLst>
        </pc:spChg>
      </pc:sldChg>
      <pc:sldChg chg="modSp mod">
        <pc:chgData name="Zachary" userId="b29a57e0-2836-443a-aa5e-71c3f0e1f9ed" providerId="ADAL" clId="{6D8E4C3A-18A4-4C9E-BE2D-278DB18A0028}" dt="2022-11-04T18:35:05.162" v="58" actId="20577"/>
        <pc:sldMkLst>
          <pc:docMk/>
          <pc:sldMk cId="3541019366" sldId="278"/>
        </pc:sldMkLst>
        <pc:spChg chg="mod">
          <ac:chgData name="Zachary" userId="b29a57e0-2836-443a-aa5e-71c3f0e1f9ed" providerId="ADAL" clId="{6D8E4C3A-18A4-4C9E-BE2D-278DB18A0028}" dt="2022-11-04T18:35:05.162" v="58" actId="20577"/>
          <ac:spMkLst>
            <pc:docMk/>
            <pc:sldMk cId="3541019366" sldId="278"/>
            <ac:spMk id="3" creationId="{00000000-0000-0000-0000-000000000000}"/>
          </ac:spMkLst>
        </pc:spChg>
      </pc:sldChg>
      <pc:sldChg chg="modSp mod">
        <pc:chgData name="Zachary" userId="b29a57e0-2836-443a-aa5e-71c3f0e1f9ed" providerId="ADAL" clId="{6D8E4C3A-18A4-4C9E-BE2D-278DB18A0028}" dt="2022-11-04T18:36:09.349" v="71" actId="20577"/>
        <pc:sldMkLst>
          <pc:docMk/>
          <pc:sldMk cId="3146027887" sldId="279"/>
        </pc:sldMkLst>
        <pc:spChg chg="mod">
          <ac:chgData name="Zachary" userId="b29a57e0-2836-443a-aa5e-71c3f0e1f9ed" providerId="ADAL" clId="{6D8E4C3A-18A4-4C9E-BE2D-278DB18A0028}" dt="2022-11-04T18:36:09.349" v="71" actId="20577"/>
          <ac:spMkLst>
            <pc:docMk/>
            <pc:sldMk cId="3146027887" sldId="279"/>
            <ac:spMk id="3" creationId="{00000000-0000-0000-0000-000000000000}"/>
          </ac:spMkLst>
        </pc:spChg>
      </pc:sldChg>
      <pc:sldChg chg="modSp mod">
        <pc:chgData name="Zachary" userId="b29a57e0-2836-443a-aa5e-71c3f0e1f9ed" providerId="ADAL" clId="{6D8E4C3A-18A4-4C9E-BE2D-278DB18A0028}" dt="2022-11-04T18:35:43.364" v="65" actId="20577"/>
        <pc:sldMkLst>
          <pc:docMk/>
          <pc:sldMk cId="1670002280" sldId="283"/>
        </pc:sldMkLst>
        <pc:spChg chg="mod">
          <ac:chgData name="Zachary" userId="b29a57e0-2836-443a-aa5e-71c3f0e1f9ed" providerId="ADAL" clId="{6D8E4C3A-18A4-4C9E-BE2D-278DB18A0028}" dt="2022-11-04T18:35:43.364" v="65" actId="20577"/>
          <ac:spMkLst>
            <pc:docMk/>
            <pc:sldMk cId="1670002280" sldId="283"/>
            <ac:spMk id="5" creationId="{00000000-0000-0000-0000-000000000000}"/>
          </ac:spMkLst>
        </pc:spChg>
      </pc:sldChg>
      <pc:sldChg chg="addSp delSp modSp mod">
        <pc:chgData name="Zachary" userId="b29a57e0-2836-443a-aa5e-71c3f0e1f9ed" providerId="ADAL" clId="{6D8E4C3A-18A4-4C9E-BE2D-278DB18A0028}" dt="2022-11-04T18:27:53.652" v="23" actId="1036"/>
        <pc:sldMkLst>
          <pc:docMk/>
          <pc:sldMk cId="1978284056" sldId="286"/>
        </pc:sldMkLst>
        <pc:spChg chg="mod">
          <ac:chgData name="Zachary" userId="b29a57e0-2836-443a-aa5e-71c3f0e1f9ed" providerId="ADAL" clId="{6D8E4C3A-18A4-4C9E-BE2D-278DB18A0028}" dt="2022-11-04T18:26:55.453" v="0"/>
          <ac:spMkLst>
            <pc:docMk/>
            <pc:sldMk cId="1978284056" sldId="286"/>
            <ac:spMk id="11" creationId="{2E90155D-B646-C803-411E-1767B98EAFE7}"/>
          </ac:spMkLst>
        </pc:spChg>
        <pc:spChg chg="del">
          <ac:chgData name="Zachary" userId="b29a57e0-2836-443a-aa5e-71c3f0e1f9ed" providerId="ADAL" clId="{6D8E4C3A-18A4-4C9E-BE2D-278DB18A0028}" dt="2022-11-04T18:27:00.035" v="2" actId="478"/>
          <ac:spMkLst>
            <pc:docMk/>
            <pc:sldMk cId="1978284056" sldId="286"/>
            <ac:spMk id="51" creationId="{470130C1-5113-361F-9C21-203AE2295A28}"/>
          </ac:spMkLst>
        </pc:spChg>
        <pc:spChg chg="mod">
          <ac:chgData name="Zachary" userId="b29a57e0-2836-443a-aa5e-71c3f0e1f9ed" providerId="ADAL" clId="{6D8E4C3A-18A4-4C9E-BE2D-278DB18A0028}" dt="2022-11-04T18:26:55.453" v="0"/>
          <ac:spMkLst>
            <pc:docMk/>
            <pc:sldMk cId="1978284056" sldId="286"/>
            <ac:spMk id="52" creationId="{1181E231-80BA-9D0C-51F7-DD2146F8A991}"/>
          </ac:spMkLst>
        </pc:spChg>
        <pc:spChg chg="mod">
          <ac:chgData name="Zachary" userId="b29a57e0-2836-443a-aa5e-71c3f0e1f9ed" providerId="ADAL" clId="{6D8E4C3A-18A4-4C9E-BE2D-278DB18A0028}" dt="2022-11-04T18:26:55.453" v="0"/>
          <ac:spMkLst>
            <pc:docMk/>
            <pc:sldMk cId="1978284056" sldId="286"/>
            <ac:spMk id="53" creationId="{4118EC8F-6A46-07E9-A411-F9BE24224F7C}"/>
          </ac:spMkLst>
        </pc:spChg>
        <pc:spChg chg="mod">
          <ac:chgData name="Zachary" userId="b29a57e0-2836-443a-aa5e-71c3f0e1f9ed" providerId="ADAL" clId="{6D8E4C3A-18A4-4C9E-BE2D-278DB18A0028}" dt="2022-11-04T18:26:55.453" v="0"/>
          <ac:spMkLst>
            <pc:docMk/>
            <pc:sldMk cId="1978284056" sldId="286"/>
            <ac:spMk id="54" creationId="{AAA9F19C-438A-E9F5-94A6-BCE84BC08033}"/>
          </ac:spMkLst>
        </pc:spChg>
        <pc:spChg chg="mod">
          <ac:chgData name="Zachary" userId="b29a57e0-2836-443a-aa5e-71c3f0e1f9ed" providerId="ADAL" clId="{6D8E4C3A-18A4-4C9E-BE2D-278DB18A0028}" dt="2022-11-04T18:26:55.453" v="0"/>
          <ac:spMkLst>
            <pc:docMk/>
            <pc:sldMk cId="1978284056" sldId="286"/>
            <ac:spMk id="55" creationId="{6AFD2294-C3CC-CD96-A42F-FB76D2B7CFCE}"/>
          </ac:spMkLst>
        </pc:spChg>
        <pc:spChg chg="mod">
          <ac:chgData name="Zachary" userId="b29a57e0-2836-443a-aa5e-71c3f0e1f9ed" providerId="ADAL" clId="{6D8E4C3A-18A4-4C9E-BE2D-278DB18A0028}" dt="2022-11-04T18:26:55.453" v="0"/>
          <ac:spMkLst>
            <pc:docMk/>
            <pc:sldMk cId="1978284056" sldId="286"/>
            <ac:spMk id="56" creationId="{9DBCD8E6-8D00-2997-B103-F09F2208E9D1}"/>
          </ac:spMkLst>
        </pc:spChg>
        <pc:spChg chg="mod">
          <ac:chgData name="Zachary" userId="b29a57e0-2836-443a-aa5e-71c3f0e1f9ed" providerId="ADAL" clId="{6D8E4C3A-18A4-4C9E-BE2D-278DB18A0028}" dt="2022-11-04T18:26:55.453" v="0"/>
          <ac:spMkLst>
            <pc:docMk/>
            <pc:sldMk cId="1978284056" sldId="286"/>
            <ac:spMk id="57" creationId="{C8F26188-4DDD-2C66-B2ED-DA0E6238DF97}"/>
          </ac:spMkLst>
        </pc:spChg>
        <pc:spChg chg="mod">
          <ac:chgData name="Zachary" userId="b29a57e0-2836-443a-aa5e-71c3f0e1f9ed" providerId="ADAL" clId="{6D8E4C3A-18A4-4C9E-BE2D-278DB18A0028}" dt="2022-11-04T18:26:55.453" v="0"/>
          <ac:spMkLst>
            <pc:docMk/>
            <pc:sldMk cId="1978284056" sldId="286"/>
            <ac:spMk id="60" creationId="{EEE3B0CD-8BD9-1448-2A99-850C048557AA}"/>
          </ac:spMkLst>
        </pc:spChg>
        <pc:spChg chg="mod">
          <ac:chgData name="Zachary" userId="b29a57e0-2836-443a-aa5e-71c3f0e1f9ed" providerId="ADAL" clId="{6D8E4C3A-18A4-4C9E-BE2D-278DB18A0028}" dt="2022-11-04T18:26:55.453" v="0"/>
          <ac:spMkLst>
            <pc:docMk/>
            <pc:sldMk cId="1978284056" sldId="286"/>
            <ac:spMk id="61" creationId="{E53C105A-B4AD-93E4-D5A3-730179736D5E}"/>
          </ac:spMkLst>
        </pc:spChg>
        <pc:spChg chg="mod">
          <ac:chgData name="Zachary" userId="b29a57e0-2836-443a-aa5e-71c3f0e1f9ed" providerId="ADAL" clId="{6D8E4C3A-18A4-4C9E-BE2D-278DB18A0028}" dt="2022-11-04T18:26:55.453" v="0"/>
          <ac:spMkLst>
            <pc:docMk/>
            <pc:sldMk cId="1978284056" sldId="286"/>
            <ac:spMk id="62" creationId="{E5A90E9D-C9E4-CEA7-63A3-0A557B012717}"/>
          </ac:spMkLst>
        </pc:spChg>
        <pc:spChg chg="mod">
          <ac:chgData name="Zachary" userId="b29a57e0-2836-443a-aa5e-71c3f0e1f9ed" providerId="ADAL" clId="{6D8E4C3A-18A4-4C9E-BE2D-278DB18A0028}" dt="2022-11-04T18:26:55.453" v="0"/>
          <ac:spMkLst>
            <pc:docMk/>
            <pc:sldMk cId="1978284056" sldId="286"/>
            <ac:spMk id="65" creationId="{2DCFE1A5-F35B-8547-0CF8-97BBD759B566}"/>
          </ac:spMkLst>
        </pc:spChg>
        <pc:spChg chg="mod">
          <ac:chgData name="Zachary" userId="b29a57e0-2836-443a-aa5e-71c3f0e1f9ed" providerId="ADAL" clId="{6D8E4C3A-18A4-4C9E-BE2D-278DB18A0028}" dt="2022-11-04T18:26:55.453" v="0"/>
          <ac:spMkLst>
            <pc:docMk/>
            <pc:sldMk cId="1978284056" sldId="286"/>
            <ac:spMk id="66" creationId="{2D9D9FD0-9371-73C2-DFD6-88D5ABC03F40}"/>
          </ac:spMkLst>
        </pc:spChg>
        <pc:spChg chg="mod">
          <ac:chgData name="Zachary" userId="b29a57e0-2836-443a-aa5e-71c3f0e1f9ed" providerId="ADAL" clId="{6D8E4C3A-18A4-4C9E-BE2D-278DB18A0028}" dt="2022-11-04T18:26:55.453" v="0"/>
          <ac:spMkLst>
            <pc:docMk/>
            <pc:sldMk cId="1978284056" sldId="286"/>
            <ac:spMk id="71" creationId="{276F94C7-0858-AEF8-C0F2-2067236F155E}"/>
          </ac:spMkLst>
        </pc:spChg>
        <pc:spChg chg="mod">
          <ac:chgData name="Zachary" userId="b29a57e0-2836-443a-aa5e-71c3f0e1f9ed" providerId="ADAL" clId="{6D8E4C3A-18A4-4C9E-BE2D-278DB18A0028}" dt="2022-11-04T18:26:55.453" v="0"/>
          <ac:spMkLst>
            <pc:docMk/>
            <pc:sldMk cId="1978284056" sldId="286"/>
            <ac:spMk id="72" creationId="{7D772752-6A44-5999-65CF-A9E6149034EB}"/>
          </ac:spMkLst>
        </pc:spChg>
        <pc:spChg chg="mod">
          <ac:chgData name="Zachary" userId="b29a57e0-2836-443a-aa5e-71c3f0e1f9ed" providerId="ADAL" clId="{6D8E4C3A-18A4-4C9E-BE2D-278DB18A0028}" dt="2022-11-04T18:26:55.453" v="0"/>
          <ac:spMkLst>
            <pc:docMk/>
            <pc:sldMk cId="1978284056" sldId="286"/>
            <ac:spMk id="77" creationId="{656EBDB2-D032-2C5E-E0DC-2699790C3E63}"/>
          </ac:spMkLst>
        </pc:spChg>
        <pc:spChg chg="mod">
          <ac:chgData name="Zachary" userId="b29a57e0-2836-443a-aa5e-71c3f0e1f9ed" providerId="ADAL" clId="{6D8E4C3A-18A4-4C9E-BE2D-278DB18A0028}" dt="2022-11-04T18:26:55.453" v="0"/>
          <ac:spMkLst>
            <pc:docMk/>
            <pc:sldMk cId="1978284056" sldId="286"/>
            <ac:spMk id="78" creationId="{8B989FA3-3DC0-2566-F1A3-4CF015CB0D55}"/>
          </ac:spMkLst>
        </pc:spChg>
        <pc:spChg chg="mod">
          <ac:chgData name="Zachary" userId="b29a57e0-2836-443a-aa5e-71c3f0e1f9ed" providerId="ADAL" clId="{6D8E4C3A-18A4-4C9E-BE2D-278DB18A0028}" dt="2022-11-04T18:26:55.453" v="0"/>
          <ac:spMkLst>
            <pc:docMk/>
            <pc:sldMk cId="1978284056" sldId="286"/>
            <ac:spMk id="79" creationId="{6ABC3A37-A211-F10A-D963-B5F8F69A606B}"/>
          </ac:spMkLst>
        </pc:spChg>
        <pc:spChg chg="mod">
          <ac:chgData name="Zachary" userId="b29a57e0-2836-443a-aa5e-71c3f0e1f9ed" providerId="ADAL" clId="{6D8E4C3A-18A4-4C9E-BE2D-278DB18A0028}" dt="2022-11-04T18:26:55.453" v="0"/>
          <ac:spMkLst>
            <pc:docMk/>
            <pc:sldMk cId="1978284056" sldId="286"/>
            <ac:spMk id="85" creationId="{D980DF1E-801F-621B-5676-477F60BF4F82}"/>
          </ac:spMkLst>
        </pc:spChg>
        <pc:spChg chg="mod">
          <ac:chgData name="Zachary" userId="b29a57e0-2836-443a-aa5e-71c3f0e1f9ed" providerId="ADAL" clId="{6D8E4C3A-18A4-4C9E-BE2D-278DB18A0028}" dt="2022-11-04T18:26:55.453" v="0"/>
          <ac:spMkLst>
            <pc:docMk/>
            <pc:sldMk cId="1978284056" sldId="286"/>
            <ac:spMk id="86" creationId="{4B832545-7413-10C0-CB5D-FABB45DB4FED}"/>
          </ac:spMkLst>
        </pc:spChg>
        <pc:spChg chg="mod">
          <ac:chgData name="Zachary" userId="b29a57e0-2836-443a-aa5e-71c3f0e1f9ed" providerId="ADAL" clId="{6D8E4C3A-18A4-4C9E-BE2D-278DB18A0028}" dt="2022-11-04T18:26:55.453" v="0"/>
          <ac:spMkLst>
            <pc:docMk/>
            <pc:sldMk cId="1978284056" sldId="286"/>
            <ac:spMk id="87" creationId="{2FF0AD79-C0CE-DFCF-1C3A-E404C3DBCE70}"/>
          </ac:spMkLst>
        </pc:spChg>
        <pc:spChg chg="mod">
          <ac:chgData name="Zachary" userId="b29a57e0-2836-443a-aa5e-71c3f0e1f9ed" providerId="ADAL" clId="{6D8E4C3A-18A4-4C9E-BE2D-278DB18A0028}" dt="2022-11-04T18:26:55.453" v="0"/>
          <ac:spMkLst>
            <pc:docMk/>
            <pc:sldMk cId="1978284056" sldId="286"/>
            <ac:spMk id="88" creationId="{B3FDC98C-EB2A-1E5F-C9AE-801162E278B4}"/>
          </ac:spMkLst>
        </pc:spChg>
        <pc:spChg chg="mod">
          <ac:chgData name="Zachary" userId="b29a57e0-2836-443a-aa5e-71c3f0e1f9ed" providerId="ADAL" clId="{6D8E4C3A-18A4-4C9E-BE2D-278DB18A0028}" dt="2022-11-04T18:26:55.453" v="0"/>
          <ac:spMkLst>
            <pc:docMk/>
            <pc:sldMk cId="1978284056" sldId="286"/>
            <ac:spMk id="89" creationId="{A04A1E2A-C6E3-0CCC-42D4-85D798C5B1AF}"/>
          </ac:spMkLst>
        </pc:spChg>
        <pc:spChg chg="mod">
          <ac:chgData name="Zachary" userId="b29a57e0-2836-443a-aa5e-71c3f0e1f9ed" providerId="ADAL" clId="{6D8E4C3A-18A4-4C9E-BE2D-278DB18A0028}" dt="2022-11-04T18:26:55.453" v="0"/>
          <ac:spMkLst>
            <pc:docMk/>
            <pc:sldMk cId="1978284056" sldId="286"/>
            <ac:spMk id="90" creationId="{E0122694-F9CE-0927-08E9-FAD53531922F}"/>
          </ac:spMkLst>
        </pc:spChg>
        <pc:spChg chg="mod">
          <ac:chgData name="Zachary" userId="b29a57e0-2836-443a-aa5e-71c3f0e1f9ed" providerId="ADAL" clId="{6D8E4C3A-18A4-4C9E-BE2D-278DB18A0028}" dt="2022-11-04T18:26:55.453" v="0"/>
          <ac:spMkLst>
            <pc:docMk/>
            <pc:sldMk cId="1978284056" sldId="286"/>
            <ac:spMk id="92" creationId="{A1BDD717-2A89-4568-9427-E52EA32E7EA6}"/>
          </ac:spMkLst>
        </pc:spChg>
        <pc:spChg chg="mod">
          <ac:chgData name="Zachary" userId="b29a57e0-2836-443a-aa5e-71c3f0e1f9ed" providerId="ADAL" clId="{6D8E4C3A-18A4-4C9E-BE2D-278DB18A0028}" dt="2022-11-04T18:26:55.453" v="0"/>
          <ac:spMkLst>
            <pc:docMk/>
            <pc:sldMk cId="1978284056" sldId="286"/>
            <ac:spMk id="93" creationId="{F73E56F4-2371-4761-A4E9-B982F1EFC109}"/>
          </ac:spMkLst>
        </pc:spChg>
        <pc:spChg chg="mod">
          <ac:chgData name="Zachary" userId="b29a57e0-2836-443a-aa5e-71c3f0e1f9ed" providerId="ADAL" clId="{6D8E4C3A-18A4-4C9E-BE2D-278DB18A0028}" dt="2022-11-04T18:26:55.453" v="0"/>
          <ac:spMkLst>
            <pc:docMk/>
            <pc:sldMk cId="1978284056" sldId="286"/>
            <ac:spMk id="94" creationId="{59A27466-40BB-24E3-180C-682CF81E3396}"/>
          </ac:spMkLst>
        </pc:spChg>
        <pc:spChg chg="mod">
          <ac:chgData name="Zachary" userId="b29a57e0-2836-443a-aa5e-71c3f0e1f9ed" providerId="ADAL" clId="{6D8E4C3A-18A4-4C9E-BE2D-278DB18A0028}" dt="2022-11-04T18:26:55.453" v="0"/>
          <ac:spMkLst>
            <pc:docMk/>
            <pc:sldMk cId="1978284056" sldId="286"/>
            <ac:spMk id="95" creationId="{E5E5B17D-525C-A982-1E75-C9ABADDB0E40}"/>
          </ac:spMkLst>
        </pc:spChg>
        <pc:spChg chg="mod">
          <ac:chgData name="Zachary" userId="b29a57e0-2836-443a-aa5e-71c3f0e1f9ed" providerId="ADAL" clId="{6D8E4C3A-18A4-4C9E-BE2D-278DB18A0028}" dt="2022-11-04T18:26:55.453" v="0"/>
          <ac:spMkLst>
            <pc:docMk/>
            <pc:sldMk cId="1978284056" sldId="286"/>
            <ac:spMk id="96" creationId="{7CEB7877-7763-3702-8BC3-AEB79802F2D7}"/>
          </ac:spMkLst>
        </pc:spChg>
        <pc:spChg chg="add del mod">
          <ac:chgData name="Zachary" userId="b29a57e0-2836-443a-aa5e-71c3f0e1f9ed" providerId="ADAL" clId="{6D8E4C3A-18A4-4C9E-BE2D-278DB18A0028}" dt="2022-11-04T18:26:58.199" v="1"/>
          <ac:spMkLst>
            <pc:docMk/>
            <pc:sldMk cId="1978284056" sldId="286"/>
            <ac:spMk id="97" creationId="{675BB787-7F20-B620-E6FE-922D24A005F5}"/>
          </ac:spMkLst>
        </pc:spChg>
        <pc:spChg chg="add del mod">
          <ac:chgData name="Zachary" userId="b29a57e0-2836-443a-aa5e-71c3f0e1f9ed" providerId="ADAL" clId="{6D8E4C3A-18A4-4C9E-BE2D-278DB18A0028}" dt="2022-11-04T18:26:58.199" v="1"/>
          <ac:spMkLst>
            <pc:docMk/>
            <pc:sldMk cId="1978284056" sldId="286"/>
            <ac:spMk id="98" creationId="{9B9B0810-ABC8-CD39-38B8-62A2010F2981}"/>
          </ac:spMkLst>
        </pc:spChg>
        <pc:spChg chg="mod">
          <ac:chgData name="Zachary" userId="b29a57e0-2836-443a-aa5e-71c3f0e1f9ed" providerId="ADAL" clId="{6D8E4C3A-18A4-4C9E-BE2D-278DB18A0028}" dt="2022-11-04T18:27:46.424" v="19" actId="165"/>
          <ac:spMkLst>
            <pc:docMk/>
            <pc:sldMk cId="1978284056" sldId="286"/>
            <ac:spMk id="100" creationId="{3908D82B-C377-EF58-CAA5-840F8142967C}"/>
          </ac:spMkLst>
        </pc:spChg>
        <pc:spChg chg="mod">
          <ac:chgData name="Zachary" userId="b29a57e0-2836-443a-aa5e-71c3f0e1f9ed" providerId="ADAL" clId="{6D8E4C3A-18A4-4C9E-BE2D-278DB18A0028}" dt="2022-11-04T18:27:46.424" v="19" actId="165"/>
          <ac:spMkLst>
            <pc:docMk/>
            <pc:sldMk cId="1978284056" sldId="286"/>
            <ac:spMk id="101" creationId="{3C9A3F07-C004-7649-05D9-58CA55DFF82E}"/>
          </ac:spMkLst>
        </pc:spChg>
        <pc:spChg chg="mod">
          <ac:chgData name="Zachary" userId="b29a57e0-2836-443a-aa5e-71c3f0e1f9ed" providerId="ADAL" clId="{6D8E4C3A-18A4-4C9E-BE2D-278DB18A0028}" dt="2022-11-04T18:27:46.424" v="19" actId="165"/>
          <ac:spMkLst>
            <pc:docMk/>
            <pc:sldMk cId="1978284056" sldId="286"/>
            <ac:spMk id="102" creationId="{442D9A44-B24E-979D-7B3A-AB27C85EE210}"/>
          </ac:spMkLst>
        </pc:spChg>
        <pc:spChg chg="mod">
          <ac:chgData name="Zachary" userId="b29a57e0-2836-443a-aa5e-71c3f0e1f9ed" providerId="ADAL" clId="{6D8E4C3A-18A4-4C9E-BE2D-278DB18A0028}" dt="2022-11-04T18:27:46.424" v="19" actId="165"/>
          <ac:spMkLst>
            <pc:docMk/>
            <pc:sldMk cId="1978284056" sldId="286"/>
            <ac:spMk id="103" creationId="{B013E733-55B3-4FF8-56AC-3D6F9319EBB8}"/>
          </ac:spMkLst>
        </pc:spChg>
        <pc:spChg chg="mod">
          <ac:chgData name="Zachary" userId="b29a57e0-2836-443a-aa5e-71c3f0e1f9ed" providerId="ADAL" clId="{6D8E4C3A-18A4-4C9E-BE2D-278DB18A0028}" dt="2022-11-04T18:27:46.424" v="19" actId="165"/>
          <ac:spMkLst>
            <pc:docMk/>
            <pc:sldMk cId="1978284056" sldId="286"/>
            <ac:spMk id="104" creationId="{A150106B-E877-011B-F466-F11D0B6ABBAF}"/>
          </ac:spMkLst>
        </pc:spChg>
        <pc:spChg chg="mod">
          <ac:chgData name="Zachary" userId="b29a57e0-2836-443a-aa5e-71c3f0e1f9ed" providerId="ADAL" clId="{6D8E4C3A-18A4-4C9E-BE2D-278DB18A0028}" dt="2022-11-04T18:27:46.424" v="19" actId="165"/>
          <ac:spMkLst>
            <pc:docMk/>
            <pc:sldMk cId="1978284056" sldId="286"/>
            <ac:spMk id="105" creationId="{D21C17A7-4E9A-E67D-F857-0BBB3DF3F7BF}"/>
          </ac:spMkLst>
        </pc:spChg>
        <pc:spChg chg="mod">
          <ac:chgData name="Zachary" userId="b29a57e0-2836-443a-aa5e-71c3f0e1f9ed" providerId="ADAL" clId="{6D8E4C3A-18A4-4C9E-BE2D-278DB18A0028}" dt="2022-11-04T18:27:46.424" v="19" actId="165"/>
          <ac:spMkLst>
            <pc:docMk/>
            <pc:sldMk cId="1978284056" sldId="286"/>
            <ac:spMk id="106" creationId="{7D42CA70-85E3-23C5-D144-4448FF3D06AD}"/>
          </ac:spMkLst>
        </pc:spChg>
        <pc:spChg chg="mod">
          <ac:chgData name="Zachary" userId="b29a57e0-2836-443a-aa5e-71c3f0e1f9ed" providerId="ADAL" clId="{6D8E4C3A-18A4-4C9E-BE2D-278DB18A0028}" dt="2022-11-04T18:27:46.424" v="19" actId="165"/>
          <ac:spMkLst>
            <pc:docMk/>
            <pc:sldMk cId="1978284056" sldId="286"/>
            <ac:spMk id="109" creationId="{1B4625A2-153E-E823-8BCF-9FA56AD9F305}"/>
          </ac:spMkLst>
        </pc:spChg>
        <pc:spChg chg="mod">
          <ac:chgData name="Zachary" userId="b29a57e0-2836-443a-aa5e-71c3f0e1f9ed" providerId="ADAL" clId="{6D8E4C3A-18A4-4C9E-BE2D-278DB18A0028}" dt="2022-11-04T18:27:46.424" v="19" actId="165"/>
          <ac:spMkLst>
            <pc:docMk/>
            <pc:sldMk cId="1978284056" sldId="286"/>
            <ac:spMk id="110" creationId="{48A870B2-3C92-29F9-ABC6-0D4F92B318BF}"/>
          </ac:spMkLst>
        </pc:spChg>
        <pc:spChg chg="mod">
          <ac:chgData name="Zachary" userId="b29a57e0-2836-443a-aa5e-71c3f0e1f9ed" providerId="ADAL" clId="{6D8E4C3A-18A4-4C9E-BE2D-278DB18A0028}" dt="2022-11-04T18:27:46.424" v="19" actId="165"/>
          <ac:spMkLst>
            <pc:docMk/>
            <pc:sldMk cId="1978284056" sldId="286"/>
            <ac:spMk id="111" creationId="{9FE2984C-6113-43BC-4CF6-D44BDD9E71D7}"/>
          </ac:spMkLst>
        </pc:spChg>
        <pc:spChg chg="mod">
          <ac:chgData name="Zachary" userId="b29a57e0-2836-443a-aa5e-71c3f0e1f9ed" providerId="ADAL" clId="{6D8E4C3A-18A4-4C9E-BE2D-278DB18A0028}" dt="2022-11-04T18:27:46.424" v="19" actId="165"/>
          <ac:spMkLst>
            <pc:docMk/>
            <pc:sldMk cId="1978284056" sldId="286"/>
            <ac:spMk id="114" creationId="{17E4174A-6578-29C0-9FCA-0B39BBC63439}"/>
          </ac:spMkLst>
        </pc:spChg>
        <pc:spChg chg="mod">
          <ac:chgData name="Zachary" userId="b29a57e0-2836-443a-aa5e-71c3f0e1f9ed" providerId="ADAL" clId="{6D8E4C3A-18A4-4C9E-BE2D-278DB18A0028}" dt="2022-11-04T18:27:46.424" v="19" actId="165"/>
          <ac:spMkLst>
            <pc:docMk/>
            <pc:sldMk cId="1978284056" sldId="286"/>
            <ac:spMk id="115" creationId="{1ABC155D-6FFF-3639-776B-76CA1D0D282F}"/>
          </ac:spMkLst>
        </pc:spChg>
        <pc:spChg chg="mod">
          <ac:chgData name="Zachary" userId="b29a57e0-2836-443a-aa5e-71c3f0e1f9ed" providerId="ADAL" clId="{6D8E4C3A-18A4-4C9E-BE2D-278DB18A0028}" dt="2022-11-04T18:27:46.424" v="19" actId="165"/>
          <ac:spMkLst>
            <pc:docMk/>
            <pc:sldMk cId="1978284056" sldId="286"/>
            <ac:spMk id="120" creationId="{33B7613D-C1FD-50E3-F29A-62BFEC9A1842}"/>
          </ac:spMkLst>
        </pc:spChg>
        <pc:spChg chg="mod">
          <ac:chgData name="Zachary" userId="b29a57e0-2836-443a-aa5e-71c3f0e1f9ed" providerId="ADAL" clId="{6D8E4C3A-18A4-4C9E-BE2D-278DB18A0028}" dt="2022-11-04T18:27:46.424" v="19" actId="165"/>
          <ac:spMkLst>
            <pc:docMk/>
            <pc:sldMk cId="1978284056" sldId="286"/>
            <ac:spMk id="121" creationId="{6E12A465-C033-4148-4CDC-050A791DB530}"/>
          </ac:spMkLst>
        </pc:spChg>
        <pc:spChg chg="mod">
          <ac:chgData name="Zachary" userId="b29a57e0-2836-443a-aa5e-71c3f0e1f9ed" providerId="ADAL" clId="{6D8E4C3A-18A4-4C9E-BE2D-278DB18A0028}" dt="2022-11-04T18:27:46.424" v="19" actId="165"/>
          <ac:spMkLst>
            <pc:docMk/>
            <pc:sldMk cId="1978284056" sldId="286"/>
            <ac:spMk id="126" creationId="{08EA9F1B-0ECF-01FE-206E-6FD970AE1F8E}"/>
          </ac:spMkLst>
        </pc:spChg>
        <pc:spChg chg="mod">
          <ac:chgData name="Zachary" userId="b29a57e0-2836-443a-aa5e-71c3f0e1f9ed" providerId="ADAL" clId="{6D8E4C3A-18A4-4C9E-BE2D-278DB18A0028}" dt="2022-11-04T18:27:46.424" v="19" actId="165"/>
          <ac:spMkLst>
            <pc:docMk/>
            <pc:sldMk cId="1978284056" sldId="286"/>
            <ac:spMk id="127" creationId="{DDF148DC-BC85-5670-A4DF-C1445B497675}"/>
          </ac:spMkLst>
        </pc:spChg>
        <pc:spChg chg="mod">
          <ac:chgData name="Zachary" userId="b29a57e0-2836-443a-aa5e-71c3f0e1f9ed" providerId="ADAL" clId="{6D8E4C3A-18A4-4C9E-BE2D-278DB18A0028}" dt="2022-11-04T18:27:46.424" v="19" actId="165"/>
          <ac:spMkLst>
            <pc:docMk/>
            <pc:sldMk cId="1978284056" sldId="286"/>
            <ac:spMk id="128" creationId="{3BA394BF-7BB2-CA1E-AB6F-6D638F45CF0E}"/>
          </ac:spMkLst>
        </pc:spChg>
        <pc:spChg chg="mod">
          <ac:chgData name="Zachary" userId="b29a57e0-2836-443a-aa5e-71c3f0e1f9ed" providerId="ADAL" clId="{6D8E4C3A-18A4-4C9E-BE2D-278DB18A0028}" dt="2022-11-04T18:27:46.424" v="19" actId="165"/>
          <ac:spMkLst>
            <pc:docMk/>
            <pc:sldMk cId="1978284056" sldId="286"/>
            <ac:spMk id="134" creationId="{38D41805-7FCD-1600-48D1-6E1EFC13943C}"/>
          </ac:spMkLst>
        </pc:spChg>
        <pc:spChg chg="mod">
          <ac:chgData name="Zachary" userId="b29a57e0-2836-443a-aa5e-71c3f0e1f9ed" providerId="ADAL" clId="{6D8E4C3A-18A4-4C9E-BE2D-278DB18A0028}" dt="2022-11-04T18:27:46.424" v="19" actId="165"/>
          <ac:spMkLst>
            <pc:docMk/>
            <pc:sldMk cId="1978284056" sldId="286"/>
            <ac:spMk id="135" creationId="{07C8005B-0563-0A05-CE70-579D24945B33}"/>
          </ac:spMkLst>
        </pc:spChg>
        <pc:spChg chg="mod">
          <ac:chgData name="Zachary" userId="b29a57e0-2836-443a-aa5e-71c3f0e1f9ed" providerId="ADAL" clId="{6D8E4C3A-18A4-4C9E-BE2D-278DB18A0028}" dt="2022-11-04T18:27:46.424" v="19" actId="165"/>
          <ac:spMkLst>
            <pc:docMk/>
            <pc:sldMk cId="1978284056" sldId="286"/>
            <ac:spMk id="136" creationId="{A002616F-D19A-D016-49E9-D34F12132E91}"/>
          </ac:spMkLst>
        </pc:spChg>
        <pc:spChg chg="mod">
          <ac:chgData name="Zachary" userId="b29a57e0-2836-443a-aa5e-71c3f0e1f9ed" providerId="ADAL" clId="{6D8E4C3A-18A4-4C9E-BE2D-278DB18A0028}" dt="2022-11-04T18:27:46.424" v="19" actId="165"/>
          <ac:spMkLst>
            <pc:docMk/>
            <pc:sldMk cId="1978284056" sldId="286"/>
            <ac:spMk id="137" creationId="{8EE83ACF-7517-358A-9060-FD4B24081A0C}"/>
          </ac:spMkLst>
        </pc:spChg>
        <pc:spChg chg="mod">
          <ac:chgData name="Zachary" userId="b29a57e0-2836-443a-aa5e-71c3f0e1f9ed" providerId="ADAL" clId="{6D8E4C3A-18A4-4C9E-BE2D-278DB18A0028}" dt="2022-11-04T18:27:46.424" v="19" actId="165"/>
          <ac:spMkLst>
            <pc:docMk/>
            <pc:sldMk cId="1978284056" sldId="286"/>
            <ac:spMk id="138" creationId="{EA04538A-C0D3-4932-6421-1FACD827C19E}"/>
          </ac:spMkLst>
        </pc:spChg>
        <pc:spChg chg="mod">
          <ac:chgData name="Zachary" userId="b29a57e0-2836-443a-aa5e-71c3f0e1f9ed" providerId="ADAL" clId="{6D8E4C3A-18A4-4C9E-BE2D-278DB18A0028}" dt="2022-11-04T18:27:46.424" v="19" actId="165"/>
          <ac:spMkLst>
            <pc:docMk/>
            <pc:sldMk cId="1978284056" sldId="286"/>
            <ac:spMk id="139" creationId="{F5386B56-9D6E-39FC-EC18-0A3011D0CD8F}"/>
          </ac:spMkLst>
        </pc:spChg>
        <pc:spChg chg="mod">
          <ac:chgData name="Zachary" userId="b29a57e0-2836-443a-aa5e-71c3f0e1f9ed" providerId="ADAL" clId="{6D8E4C3A-18A4-4C9E-BE2D-278DB18A0028}" dt="2022-11-04T18:27:46.424" v="19" actId="165"/>
          <ac:spMkLst>
            <pc:docMk/>
            <pc:sldMk cId="1978284056" sldId="286"/>
            <ac:spMk id="141" creationId="{C02B24BD-534B-F7D1-D475-18638BA14532}"/>
          </ac:spMkLst>
        </pc:spChg>
        <pc:spChg chg="mod">
          <ac:chgData name="Zachary" userId="b29a57e0-2836-443a-aa5e-71c3f0e1f9ed" providerId="ADAL" clId="{6D8E4C3A-18A4-4C9E-BE2D-278DB18A0028}" dt="2022-11-04T18:27:46.424" v="19" actId="165"/>
          <ac:spMkLst>
            <pc:docMk/>
            <pc:sldMk cId="1978284056" sldId="286"/>
            <ac:spMk id="142" creationId="{BBACA2BC-6485-D445-F1E4-83EB4814FF27}"/>
          </ac:spMkLst>
        </pc:spChg>
        <pc:spChg chg="mod">
          <ac:chgData name="Zachary" userId="b29a57e0-2836-443a-aa5e-71c3f0e1f9ed" providerId="ADAL" clId="{6D8E4C3A-18A4-4C9E-BE2D-278DB18A0028}" dt="2022-11-04T18:27:46.424" v="19" actId="165"/>
          <ac:spMkLst>
            <pc:docMk/>
            <pc:sldMk cId="1978284056" sldId="286"/>
            <ac:spMk id="143" creationId="{A34F5DE4-5476-5490-BB18-EA04103EBCFC}"/>
          </ac:spMkLst>
        </pc:spChg>
        <pc:spChg chg="mod">
          <ac:chgData name="Zachary" userId="b29a57e0-2836-443a-aa5e-71c3f0e1f9ed" providerId="ADAL" clId="{6D8E4C3A-18A4-4C9E-BE2D-278DB18A0028}" dt="2022-11-04T18:27:46.424" v="19" actId="165"/>
          <ac:spMkLst>
            <pc:docMk/>
            <pc:sldMk cId="1978284056" sldId="286"/>
            <ac:spMk id="144" creationId="{0ECAC796-0F41-2561-1A3F-2B6E87FAD1F4}"/>
          </ac:spMkLst>
        </pc:spChg>
        <pc:spChg chg="mod">
          <ac:chgData name="Zachary" userId="b29a57e0-2836-443a-aa5e-71c3f0e1f9ed" providerId="ADAL" clId="{6D8E4C3A-18A4-4C9E-BE2D-278DB18A0028}" dt="2022-11-04T18:27:46.424" v="19" actId="165"/>
          <ac:spMkLst>
            <pc:docMk/>
            <pc:sldMk cId="1978284056" sldId="286"/>
            <ac:spMk id="145" creationId="{9DF743CC-72A2-B0B0-11D6-1F8730279515}"/>
          </ac:spMkLst>
        </pc:spChg>
        <pc:spChg chg="add del mod">
          <ac:chgData name="Zachary" userId="b29a57e0-2836-443a-aa5e-71c3f0e1f9ed" providerId="ADAL" clId="{6D8E4C3A-18A4-4C9E-BE2D-278DB18A0028}" dt="2022-11-04T18:27:34.150" v="18" actId="478"/>
          <ac:spMkLst>
            <pc:docMk/>
            <pc:sldMk cId="1978284056" sldId="286"/>
            <ac:spMk id="146" creationId="{6953A2A7-FB67-D3EA-037F-5F7CC93305E3}"/>
          </ac:spMkLst>
        </pc:spChg>
        <pc:spChg chg="add mod topLvl">
          <ac:chgData name="Zachary" userId="b29a57e0-2836-443a-aa5e-71c3f0e1f9ed" providerId="ADAL" clId="{6D8E4C3A-18A4-4C9E-BE2D-278DB18A0028}" dt="2022-11-04T18:27:53.652" v="23" actId="1036"/>
          <ac:spMkLst>
            <pc:docMk/>
            <pc:sldMk cId="1978284056" sldId="286"/>
            <ac:spMk id="147" creationId="{9D90878E-4070-15FB-17C3-E17147E41B09}"/>
          </ac:spMkLst>
        </pc:spChg>
        <pc:grpChg chg="del">
          <ac:chgData name="Zachary" userId="b29a57e0-2836-443a-aa5e-71c3f0e1f9ed" providerId="ADAL" clId="{6D8E4C3A-18A4-4C9E-BE2D-278DB18A0028}" dt="2022-11-04T18:27:00.035" v="2" actId="478"/>
          <ac:grpSpMkLst>
            <pc:docMk/>
            <pc:sldMk cId="1978284056" sldId="286"/>
            <ac:grpSpMk id="2" creationId="{6CA76B05-0CE8-543A-1D68-09C7AF7A6A8E}"/>
          </ac:grpSpMkLst>
        </pc:grpChg>
        <pc:grpChg chg="add del mod">
          <ac:chgData name="Zachary" userId="b29a57e0-2836-443a-aa5e-71c3f0e1f9ed" providerId="ADAL" clId="{6D8E4C3A-18A4-4C9E-BE2D-278DB18A0028}" dt="2022-11-04T18:26:58.199" v="1"/>
          <ac:grpSpMkLst>
            <pc:docMk/>
            <pc:sldMk cId="1978284056" sldId="286"/>
            <ac:grpSpMk id="3" creationId="{64D0C920-EA3A-A349-0A60-50B747A414BE}"/>
          </ac:grpSpMkLst>
        </pc:grpChg>
        <pc:grpChg chg="del">
          <ac:chgData name="Zachary" userId="b29a57e0-2836-443a-aa5e-71c3f0e1f9ed" providerId="ADAL" clId="{6D8E4C3A-18A4-4C9E-BE2D-278DB18A0028}" dt="2022-11-04T18:27:00.035" v="2" actId="478"/>
          <ac:grpSpMkLst>
            <pc:docMk/>
            <pc:sldMk cId="1978284056" sldId="286"/>
            <ac:grpSpMk id="12" creationId="{650D0D6D-1413-0C69-0E8E-FFAC63B9B87F}"/>
          </ac:grpSpMkLst>
        </pc:grpChg>
        <pc:grpChg chg="add del mod">
          <ac:chgData name="Zachary" userId="b29a57e0-2836-443a-aa5e-71c3f0e1f9ed" providerId="ADAL" clId="{6D8E4C3A-18A4-4C9E-BE2D-278DB18A0028}" dt="2022-11-04T18:26:58.199" v="1"/>
          <ac:grpSpMkLst>
            <pc:docMk/>
            <pc:sldMk cId="1978284056" sldId="286"/>
            <ac:grpSpMk id="58" creationId="{793067D5-5633-ED52-75E3-053ECC83689A}"/>
          </ac:grpSpMkLst>
        </pc:grpChg>
        <pc:grpChg chg="mod">
          <ac:chgData name="Zachary" userId="b29a57e0-2836-443a-aa5e-71c3f0e1f9ed" providerId="ADAL" clId="{6D8E4C3A-18A4-4C9E-BE2D-278DB18A0028}" dt="2022-11-04T18:26:55.453" v="0"/>
          <ac:grpSpMkLst>
            <pc:docMk/>
            <pc:sldMk cId="1978284056" sldId="286"/>
            <ac:grpSpMk id="63" creationId="{459349F6-06D1-4071-EE97-7A31A02BF8C7}"/>
          </ac:grpSpMkLst>
        </pc:grpChg>
        <pc:grpChg chg="mod">
          <ac:chgData name="Zachary" userId="b29a57e0-2836-443a-aa5e-71c3f0e1f9ed" providerId="ADAL" clId="{6D8E4C3A-18A4-4C9E-BE2D-278DB18A0028}" dt="2022-11-04T18:26:55.453" v="0"/>
          <ac:grpSpMkLst>
            <pc:docMk/>
            <pc:sldMk cId="1978284056" sldId="286"/>
            <ac:grpSpMk id="64" creationId="{0CA4DA95-E918-488D-8896-053945B4DA20}"/>
          </ac:grpSpMkLst>
        </pc:grpChg>
        <pc:grpChg chg="mod">
          <ac:chgData name="Zachary" userId="b29a57e0-2836-443a-aa5e-71c3f0e1f9ed" providerId="ADAL" clId="{6D8E4C3A-18A4-4C9E-BE2D-278DB18A0028}" dt="2022-11-04T18:26:55.453" v="0"/>
          <ac:grpSpMkLst>
            <pc:docMk/>
            <pc:sldMk cId="1978284056" sldId="286"/>
            <ac:grpSpMk id="74" creationId="{7F027BD0-F175-BB97-2104-C4A5D61A0272}"/>
          </ac:grpSpMkLst>
        </pc:grpChg>
        <pc:grpChg chg="mod">
          <ac:chgData name="Zachary" userId="b29a57e0-2836-443a-aa5e-71c3f0e1f9ed" providerId="ADAL" clId="{6D8E4C3A-18A4-4C9E-BE2D-278DB18A0028}" dt="2022-11-04T18:26:55.453" v="0"/>
          <ac:grpSpMkLst>
            <pc:docMk/>
            <pc:sldMk cId="1978284056" sldId="286"/>
            <ac:grpSpMk id="83" creationId="{CC2A7480-57C5-5208-552D-D3153FA25810}"/>
          </ac:grpSpMkLst>
        </pc:grpChg>
        <pc:grpChg chg="add mod topLvl">
          <ac:chgData name="Zachary" userId="b29a57e0-2836-443a-aa5e-71c3f0e1f9ed" providerId="ADAL" clId="{6D8E4C3A-18A4-4C9E-BE2D-278DB18A0028}" dt="2022-11-04T18:27:46.424" v="19" actId="165"/>
          <ac:grpSpMkLst>
            <pc:docMk/>
            <pc:sldMk cId="1978284056" sldId="286"/>
            <ac:grpSpMk id="99" creationId="{A7D2A303-4059-2376-9847-B960ABC4085C}"/>
          </ac:grpSpMkLst>
        </pc:grpChg>
        <pc:grpChg chg="add mod topLvl">
          <ac:chgData name="Zachary" userId="b29a57e0-2836-443a-aa5e-71c3f0e1f9ed" providerId="ADAL" clId="{6D8E4C3A-18A4-4C9E-BE2D-278DB18A0028}" dt="2022-11-04T18:27:53.652" v="23" actId="1036"/>
          <ac:grpSpMkLst>
            <pc:docMk/>
            <pc:sldMk cId="1978284056" sldId="286"/>
            <ac:grpSpMk id="107" creationId="{4EBC5615-7637-1C79-B77F-6C743CFEFF5F}"/>
          </ac:grpSpMkLst>
        </pc:grpChg>
        <pc:grpChg chg="mod">
          <ac:chgData name="Zachary" userId="b29a57e0-2836-443a-aa5e-71c3f0e1f9ed" providerId="ADAL" clId="{6D8E4C3A-18A4-4C9E-BE2D-278DB18A0028}" dt="2022-11-04T18:27:46.424" v="19" actId="165"/>
          <ac:grpSpMkLst>
            <pc:docMk/>
            <pc:sldMk cId="1978284056" sldId="286"/>
            <ac:grpSpMk id="112" creationId="{A8B50A85-A5DB-133C-4912-F5F5851AEC30}"/>
          </ac:grpSpMkLst>
        </pc:grpChg>
        <pc:grpChg chg="mod">
          <ac:chgData name="Zachary" userId="b29a57e0-2836-443a-aa5e-71c3f0e1f9ed" providerId="ADAL" clId="{6D8E4C3A-18A4-4C9E-BE2D-278DB18A0028}" dt="2022-11-04T18:27:46.424" v="19" actId="165"/>
          <ac:grpSpMkLst>
            <pc:docMk/>
            <pc:sldMk cId="1978284056" sldId="286"/>
            <ac:grpSpMk id="113" creationId="{5617BF7D-4023-8433-291E-7CCC5918E1DA}"/>
          </ac:grpSpMkLst>
        </pc:grpChg>
        <pc:grpChg chg="mod">
          <ac:chgData name="Zachary" userId="b29a57e0-2836-443a-aa5e-71c3f0e1f9ed" providerId="ADAL" clId="{6D8E4C3A-18A4-4C9E-BE2D-278DB18A0028}" dt="2022-11-04T18:27:46.424" v="19" actId="165"/>
          <ac:grpSpMkLst>
            <pc:docMk/>
            <pc:sldMk cId="1978284056" sldId="286"/>
            <ac:grpSpMk id="123" creationId="{9AECB2A7-BDC9-7AD7-7C34-CB8EC87A6E2E}"/>
          </ac:grpSpMkLst>
        </pc:grpChg>
        <pc:grpChg chg="mod">
          <ac:chgData name="Zachary" userId="b29a57e0-2836-443a-aa5e-71c3f0e1f9ed" providerId="ADAL" clId="{6D8E4C3A-18A4-4C9E-BE2D-278DB18A0028}" dt="2022-11-04T18:27:46.424" v="19" actId="165"/>
          <ac:grpSpMkLst>
            <pc:docMk/>
            <pc:sldMk cId="1978284056" sldId="286"/>
            <ac:grpSpMk id="132" creationId="{9B7F49E0-1452-16E0-7670-8ED84F841363}"/>
          </ac:grpSpMkLst>
        </pc:grpChg>
        <pc:grpChg chg="add del mod">
          <ac:chgData name="Zachary" userId="b29a57e0-2836-443a-aa5e-71c3f0e1f9ed" providerId="ADAL" clId="{6D8E4C3A-18A4-4C9E-BE2D-278DB18A0028}" dt="2022-11-04T18:27:46.424" v="19" actId="165"/>
          <ac:grpSpMkLst>
            <pc:docMk/>
            <pc:sldMk cId="1978284056" sldId="286"/>
            <ac:grpSpMk id="148" creationId="{10060D1B-AADA-D609-AEB3-8AAEC4126F56}"/>
          </ac:grpSpMkLst>
        </pc:grpChg>
        <pc:picChg chg="mod">
          <ac:chgData name="Zachary" userId="b29a57e0-2836-443a-aa5e-71c3f0e1f9ed" providerId="ADAL" clId="{6D8E4C3A-18A4-4C9E-BE2D-278DB18A0028}" dt="2022-11-04T18:26:55.453" v="0"/>
          <ac:picMkLst>
            <pc:docMk/>
            <pc:sldMk cId="1978284056" sldId="286"/>
            <ac:picMk id="68" creationId="{324D345F-DC31-1B14-43E5-E62B0AE69665}"/>
          </ac:picMkLst>
        </pc:picChg>
        <pc:picChg chg="mod">
          <ac:chgData name="Zachary" userId="b29a57e0-2836-443a-aa5e-71c3f0e1f9ed" providerId="ADAL" clId="{6D8E4C3A-18A4-4C9E-BE2D-278DB18A0028}" dt="2022-11-04T18:26:55.453" v="0"/>
          <ac:picMkLst>
            <pc:docMk/>
            <pc:sldMk cId="1978284056" sldId="286"/>
            <ac:picMk id="69" creationId="{8EC2CCD1-4D15-4E72-B5E0-342E023EB10E}"/>
          </ac:picMkLst>
        </pc:picChg>
        <pc:picChg chg="mod">
          <ac:chgData name="Zachary" userId="b29a57e0-2836-443a-aa5e-71c3f0e1f9ed" providerId="ADAL" clId="{6D8E4C3A-18A4-4C9E-BE2D-278DB18A0028}" dt="2022-11-04T18:26:55.453" v="0"/>
          <ac:picMkLst>
            <pc:docMk/>
            <pc:sldMk cId="1978284056" sldId="286"/>
            <ac:picMk id="73" creationId="{FA80259E-D591-CC7A-F20F-2C98ED6AD2F8}"/>
          </ac:picMkLst>
        </pc:picChg>
        <pc:picChg chg="mod">
          <ac:chgData name="Zachary" userId="b29a57e0-2836-443a-aa5e-71c3f0e1f9ed" providerId="ADAL" clId="{6D8E4C3A-18A4-4C9E-BE2D-278DB18A0028}" dt="2022-11-04T18:26:55.453" v="0"/>
          <ac:picMkLst>
            <pc:docMk/>
            <pc:sldMk cId="1978284056" sldId="286"/>
            <ac:picMk id="80" creationId="{072D8C8B-BB89-4ECA-40D9-1BA770AD9B0A}"/>
          </ac:picMkLst>
        </pc:picChg>
        <pc:picChg chg="mod">
          <ac:chgData name="Zachary" userId="b29a57e0-2836-443a-aa5e-71c3f0e1f9ed" providerId="ADAL" clId="{6D8E4C3A-18A4-4C9E-BE2D-278DB18A0028}" dt="2022-11-04T18:26:55.453" v="0"/>
          <ac:picMkLst>
            <pc:docMk/>
            <pc:sldMk cId="1978284056" sldId="286"/>
            <ac:picMk id="81" creationId="{CA5BC5ED-4F14-D61F-4CF5-E3E93BD0AAA7}"/>
          </ac:picMkLst>
        </pc:picChg>
        <pc:picChg chg="mod">
          <ac:chgData name="Zachary" userId="b29a57e0-2836-443a-aa5e-71c3f0e1f9ed" providerId="ADAL" clId="{6D8E4C3A-18A4-4C9E-BE2D-278DB18A0028}" dt="2022-11-04T18:26:55.453" v="0"/>
          <ac:picMkLst>
            <pc:docMk/>
            <pc:sldMk cId="1978284056" sldId="286"/>
            <ac:picMk id="82" creationId="{D8D1C65D-5F62-29E3-CA4A-3D1AFC0CCCD3}"/>
          </ac:picMkLst>
        </pc:picChg>
        <pc:picChg chg="mod">
          <ac:chgData name="Zachary" userId="b29a57e0-2836-443a-aa5e-71c3f0e1f9ed" providerId="ADAL" clId="{6D8E4C3A-18A4-4C9E-BE2D-278DB18A0028}" dt="2022-11-04T18:26:55.453" v="0"/>
          <ac:picMkLst>
            <pc:docMk/>
            <pc:sldMk cId="1978284056" sldId="286"/>
            <ac:picMk id="84" creationId="{F1040C14-B7DB-5913-8B63-7F73D5E4D792}"/>
          </ac:picMkLst>
        </pc:picChg>
        <pc:picChg chg="mod">
          <ac:chgData name="Zachary" userId="b29a57e0-2836-443a-aa5e-71c3f0e1f9ed" providerId="ADAL" clId="{6D8E4C3A-18A4-4C9E-BE2D-278DB18A0028}" dt="2022-11-04T18:26:55.453" v="0"/>
          <ac:picMkLst>
            <pc:docMk/>
            <pc:sldMk cId="1978284056" sldId="286"/>
            <ac:picMk id="91" creationId="{FC5B8B56-083C-2172-F538-AF94AE474E8F}"/>
          </ac:picMkLst>
        </pc:picChg>
        <pc:picChg chg="mod">
          <ac:chgData name="Zachary" userId="b29a57e0-2836-443a-aa5e-71c3f0e1f9ed" providerId="ADAL" clId="{6D8E4C3A-18A4-4C9E-BE2D-278DB18A0028}" dt="2022-11-04T18:27:46.424" v="19" actId="165"/>
          <ac:picMkLst>
            <pc:docMk/>
            <pc:sldMk cId="1978284056" sldId="286"/>
            <ac:picMk id="117" creationId="{64145041-21E8-11EB-292F-5A0BC41A9EA5}"/>
          </ac:picMkLst>
        </pc:picChg>
        <pc:picChg chg="mod">
          <ac:chgData name="Zachary" userId="b29a57e0-2836-443a-aa5e-71c3f0e1f9ed" providerId="ADAL" clId="{6D8E4C3A-18A4-4C9E-BE2D-278DB18A0028}" dt="2022-11-04T18:27:46.424" v="19" actId="165"/>
          <ac:picMkLst>
            <pc:docMk/>
            <pc:sldMk cId="1978284056" sldId="286"/>
            <ac:picMk id="118" creationId="{C8891DF2-1655-4293-E7D1-13D837DC29C9}"/>
          </ac:picMkLst>
        </pc:picChg>
        <pc:picChg chg="mod">
          <ac:chgData name="Zachary" userId="b29a57e0-2836-443a-aa5e-71c3f0e1f9ed" providerId="ADAL" clId="{6D8E4C3A-18A4-4C9E-BE2D-278DB18A0028}" dt="2022-11-04T18:27:46.424" v="19" actId="165"/>
          <ac:picMkLst>
            <pc:docMk/>
            <pc:sldMk cId="1978284056" sldId="286"/>
            <ac:picMk id="122" creationId="{2357953E-FF00-2357-5203-EE5419AAFBDE}"/>
          </ac:picMkLst>
        </pc:picChg>
        <pc:picChg chg="mod">
          <ac:chgData name="Zachary" userId="b29a57e0-2836-443a-aa5e-71c3f0e1f9ed" providerId="ADAL" clId="{6D8E4C3A-18A4-4C9E-BE2D-278DB18A0028}" dt="2022-11-04T18:27:46.424" v="19" actId="165"/>
          <ac:picMkLst>
            <pc:docMk/>
            <pc:sldMk cId="1978284056" sldId="286"/>
            <ac:picMk id="129" creationId="{12AA6816-3ACD-972B-30D7-3486BC0148BD}"/>
          </ac:picMkLst>
        </pc:picChg>
        <pc:picChg chg="mod">
          <ac:chgData name="Zachary" userId="b29a57e0-2836-443a-aa5e-71c3f0e1f9ed" providerId="ADAL" clId="{6D8E4C3A-18A4-4C9E-BE2D-278DB18A0028}" dt="2022-11-04T18:27:46.424" v="19" actId="165"/>
          <ac:picMkLst>
            <pc:docMk/>
            <pc:sldMk cId="1978284056" sldId="286"/>
            <ac:picMk id="130" creationId="{9EB5BC58-248F-70BE-3C38-A112980731FC}"/>
          </ac:picMkLst>
        </pc:picChg>
        <pc:picChg chg="mod">
          <ac:chgData name="Zachary" userId="b29a57e0-2836-443a-aa5e-71c3f0e1f9ed" providerId="ADAL" clId="{6D8E4C3A-18A4-4C9E-BE2D-278DB18A0028}" dt="2022-11-04T18:27:46.424" v="19" actId="165"/>
          <ac:picMkLst>
            <pc:docMk/>
            <pc:sldMk cId="1978284056" sldId="286"/>
            <ac:picMk id="131" creationId="{7DFBE41B-0544-8209-8B27-123C45232BFC}"/>
          </ac:picMkLst>
        </pc:picChg>
        <pc:picChg chg="mod">
          <ac:chgData name="Zachary" userId="b29a57e0-2836-443a-aa5e-71c3f0e1f9ed" providerId="ADAL" clId="{6D8E4C3A-18A4-4C9E-BE2D-278DB18A0028}" dt="2022-11-04T18:27:46.424" v="19" actId="165"/>
          <ac:picMkLst>
            <pc:docMk/>
            <pc:sldMk cId="1978284056" sldId="286"/>
            <ac:picMk id="133" creationId="{23CE8286-8610-160B-8E9E-0F7D850C048D}"/>
          </ac:picMkLst>
        </pc:picChg>
        <pc:picChg chg="mod">
          <ac:chgData name="Zachary" userId="b29a57e0-2836-443a-aa5e-71c3f0e1f9ed" providerId="ADAL" clId="{6D8E4C3A-18A4-4C9E-BE2D-278DB18A0028}" dt="2022-11-04T18:27:46.424" v="19" actId="165"/>
          <ac:picMkLst>
            <pc:docMk/>
            <pc:sldMk cId="1978284056" sldId="286"/>
            <ac:picMk id="140" creationId="{1FE501A8-9011-5612-795A-F81C82B28BB7}"/>
          </ac:picMkLst>
        </pc:picChg>
        <pc:cxnChg chg="del">
          <ac:chgData name="Zachary" userId="b29a57e0-2836-443a-aa5e-71c3f0e1f9ed" providerId="ADAL" clId="{6D8E4C3A-18A4-4C9E-BE2D-278DB18A0028}" dt="2022-11-04T18:27:00.035" v="2" actId="478"/>
          <ac:cxnSpMkLst>
            <pc:docMk/>
            <pc:sldMk cId="1978284056" sldId="286"/>
            <ac:cxnSpMk id="50" creationId="{EC726DCC-3A80-D1FB-377B-67CC95F34E5B}"/>
          </ac:cxnSpMkLst>
        </pc:cxnChg>
        <pc:cxnChg chg="mod">
          <ac:chgData name="Zachary" userId="b29a57e0-2836-443a-aa5e-71c3f0e1f9ed" providerId="ADAL" clId="{6D8E4C3A-18A4-4C9E-BE2D-278DB18A0028}" dt="2022-11-04T18:26:55.453" v="0"/>
          <ac:cxnSpMkLst>
            <pc:docMk/>
            <pc:sldMk cId="1978284056" sldId="286"/>
            <ac:cxnSpMk id="59" creationId="{858AC2E3-6F06-451D-B047-A3AD4C2DD425}"/>
          </ac:cxnSpMkLst>
        </pc:cxnChg>
        <pc:cxnChg chg="mod">
          <ac:chgData name="Zachary" userId="b29a57e0-2836-443a-aa5e-71c3f0e1f9ed" providerId="ADAL" clId="{6D8E4C3A-18A4-4C9E-BE2D-278DB18A0028}" dt="2022-11-04T18:26:55.453" v="0"/>
          <ac:cxnSpMkLst>
            <pc:docMk/>
            <pc:sldMk cId="1978284056" sldId="286"/>
            <ac:cxnSpMk id="67" creationId="{F1B1D4C5-8FDE-FA09-40CF-63B10286869B}"/>
          </ac:cxnSpMkLst>
        </pc:cxnChg>
        <pc:cxnChg chg="mod">
          <ac:chgData name="Zachary" userId="b29a57e0-2836-443a-aa5e-71c3f0e1f9ed" providerId="ADAL" clId="{6D8E4C3A-18A4-4C9E-BE2D-278DB18A0028}" dt="2022-11-04T18:26:55.453" v="0"/>
          <ac:cxnSpMkLst>
            <pc:docMk/>
            <pc:sldMk cId="1978284056" sldId="286"/>
            <ac:cxnSpMk id="70" creationId="{038E1D16-310E-5AD7-E8F3-CB73BC40B179}"/>
          </ac:cxnSpMkLst>
        </pc:cxnChg>
        <pc:cxnChg chg="mod">
          <ac:chgData name="Zachary" userId="b29a57e0-2836-443a-aa5e-71c3f0e1f9ed" providerId="ADAL" clId="{6D8E4C3A-18A4-4C9E-BE2D-278DB18A0028}" dt="2022-11-04T18:26:55.453" v="0"/>
          <ac:cxnSpMkLst>
            <pc:docMk/>
            <pc:sldMk cId="1978284056" sldId="286"/>
            <ac:cxnSpMk id="75" creationId="{C8EBABAD-62E7-4447-9F35-3A7BAB4E8E95}"/>
          </ac:cxnSpMkLst>
        </pc:cxnChg>
        <pc:cxnChg chg="mod">
          <ac:chgData name="Zachary" userId="b29a57e0-2836-443a-aa5e-71c3f0e1f9ed" providerId="ADAL" clId="{6D8E4C3A-18A4-4C9E-BE2D-278DB18A0028}" dt="2022-11-04T18:26:55.453" v="0"/>
          <ac:cxnSpMkLst>
            <pc:docMk/>
            <pc:sldMk cId="1978284056" sldId="286"/>
            <ac:cxnSpMk id="76" creationId="{B623CFBB-F101-8BB5-D429-F7497E134D71}"/>
          </ac:cxnSpMkLst>
        </pc:cxnChg>
        <pc:cxnChg chg="mod">
          <ac:chgData name="Zachary" userId="b29a57e0-2836-443a-aa5e-71c3f0e1f9ed" providerId="ADAL" clId="{6D8E4C3A-18A4-4C9E-BE2D-278DB18A0028}" dt="2022-11-04T18:27:46.424" v="19" actId="165"/>
          <ac:cxnSpMkLst>
            <pc:docMk/>
            <pc:sldMk cId="1978284056" sldId="286"/>
            <ac:cxnSpMk id="108" creationId="{4980107B-455B-3D47-A83A-C623B97A8F79}"/>
          </ac:cxnSpMkLst>
        </pc:cxnChg>
        <pc:cxnChg chg="mod">
          <ac:chgData name="Zachary" userId="b29a57e0-2836-443a-aa5e-71c3f0e1f9ed" providerId="ADAL" clId="{6D8E4C3A-18A4-4C9E-BE2D-278DB18A0028}" dt="2022-11-04T18:27:46.424" v="19" actId="165"/>
          <ac:cxnSpMkLst>
            <pc:docMk/>
            <pc:sldMk cId="1978284056" sldId="286"/>
            <ac:cxnSpMk id="116" creationId="{FE321605-F55A-2191-3255-404DD1253573}"/>
          </ac:cxnSpMkLst>
        </pc:cxnChg>
        <pc:cxnChg chg="mod">
          <ac:chgData name="Zachary" userId="b29a57e0-2836-443a-aa5e-71c3f0e1f9ed" providerId="ADAL" clId="{6D8E4C3A-18A4-4C9E-BE2D-278DB18A0028}" dt="2022-11-04T18:27:46.424" v="19" actId="165"/>
          <ac:cxnSpMkLst>
            <pc:docMk/>
            <pc:sldMk cId="1978284056" sldId="286"/>
            <ac:cxnSpMk id="119" creationId="{F0F6DE1E-F240-7F88-0B70-03DF0812A3ED}"/>
          </ac:cxnSpMkLst>
        </pc:cxnChg>
        <pc:cxnChg chg="mod">
          <ac:chgData name="Zachary" userId="b29a57e0-2836-443a-aa5e-71c3f0e1f9ed" providerId="ADAL" clId="{6D8E4C3A-18A4-4C9E-BE2D-278DB18A0028}" dt="2022-11-04T18:27:46.424" v="19" actId="165"/>
          <ac:cxnSpMkLst>
            <pc:docMk/>
            <pc:sldMk cId="1978284056" sldId="286"/>
            <ac:cxnSpMk id="124" creationId="{DB1F7398-FB56-4B71-F376-954C9F234240}"/>
          </ac:cxnSpMkLst>
        </pc:cxnChg>
        <pc:cxnChg chg="mod">
          <ac:chgData name="Zachary" userId="b29a57e0-2836-443a-aa5e-71c3f0e1f9ed" providerId="ADAL" clId="{6D8E4C3A-18A4-4C9E-BE2D-278DB18A0028}" dt="2022-11-04T18:27:46.424" v="19" actId="165"/>
          <ac:cxnSpMkLst>
            <pc:docMk/>
            <pc:sldMk cId="1978284056" sldId="286"/>
            <ac:cxnSpMk id="125" creationId="{B7D961EF-A8A3-D5DA-D72D-934B8DC96C65}"/>
          </ac:cxnSpMkLst>
        </pc:cxnChg>
      </pc:sldChg>
      <pc:sldChg chg="modSp add mod ord">
        <pc:chgData name="Zachary" userId="b29a57e0-2836-443a-aa5e-71c3f0e1f9ed" providerId="ADAL" clId="{6D8E4C3A-18A4-4C9E-BE2D-278DB18A0028}" dt="2022-11-04T18:37:29.965" v="179" actId="20577"/>
        <pc:sldMkLst>
          <pc:docMk/>
          <pc:sldMk cId="1053461457" sldId="287"/>
        </pc:sldMkLst>
        <pc:spChg chg="mod">
          <ac:chgData name="Zachary" userId="b29a57e0-2836-443a-aa5e-71c3f0e1f9ed" providerId="ADAL" clId="{6D8E4C3A-18A4-4C9E-BE2D-278DB18A0028}" dt="2022-11-04T18:37:29.965" v="179" actId="20577"/>
          <ac:spMkLst>
            <pc:docMk/>
            <pc:sldMk cId="1053461457" sldId="287"/>
            <ac:spMk id="3" creationId="{00000000-0000-0000-0000-000000000000}"/>
          </ac:spMkLst>
        </pc:spChg>
      </pc:sldChg>
    </pc:docChg>
  </pc:docChgLst>
  <pc:docChgLst>
    <pc:chgData name="Cavender, Kenneth R SFC USARMY MEDICAL COE (USA)" userId="c1461a7e-e94f-4a74-8214-127a8840ed29" providerId="ADAL" clId="{5D91754F-E213-4596-9463-21ED1ADE6A5C}"/>
    <pc:docChg chg="undo custSel modSld modMainMaster">
      <pc:chgData name="Cavender, Kenneth R SFC USARMY MEDICAL COE (USA)" userId="c1461a7e-e94f-4a74-8214-127a8840ed29" providerId="ADAL" clId="{5D91754F-E213-4596-9463-21ED1ADE6A5C}" dt="2024-05-14T17:03:25.440" v="592" actId="20577"/>
      <pc:docMkLst>
        <pc:docMk/>
      </pc:docMkLst>
      <pc:sldChg chg="modSp mod">
        <pc:chgData name="Cavender, Kenneth R SFC USARMY MEDICAL COE (USA)" userId="c1461a7e-e94f-4a74-8214-127a8840ed29" providerId="ADAL" clId="{5D91754F-E213-4596-9463-21ED1ADE6A5C}" dt="2024-05-14T16:45:02.525" v="219" actId="20577"/>
        <pc:sldMkLst>
          <pc:docMk/>
          <pc:sldMk cId="2803815246" sldId="261"/>
        </pc:sldMkLst>
        <pc:spChg chg="mod">
          <ac:chgData name="Cavender, Kenneth R SFC USARMY MEDICAL COE (USA)" userId="c1461a7e-e94f-4a74-8214-127a8840ed29" providerId="ADAL" clId="{5D91754F-E213-4596-9463-21ED1ADE6A5C}" dt="2024-05-14T16:45:02.525" v="219" actId="20577"/>
          <ac:spMkLst>
            <pc:docMk/>
            <pc:sldMk cId="2803815246" sldId="261"/>
            <ac:spMk id="3" creationId="{00000000-0000-0000-0000-000000000000}"/>
          </ac:spMkLst>
        </pc:spChg>
      </pc:sldChg>
      <pc:sldChg chg="addSp delSp modSp mod">
        <pc:chgData name="Cavender, Kenneth R SFC USARMY MEDICAL COE (USA)" userId="c1461a7e-e94f-4a74-8214-127a8840ed29" providerId="ADAL" clId="{5D91754F-E213-4596-9463-21ED1ADE6A5C}" dt="2024-05-14T16:44:20.444" v="216" actId="1036"/>
        <pc:sldMkLst>
          <pc:docMk/>
          <pc:sldMk cId="2320162611" sldId="267"/>
        </pc:sldMkLst>
        <pc:picChg chg="add del mod">
          <ac:chgData name="Cavender, Kenneth R SFC USARMY MEDICAL COE (USA)" userId="c1461a7e-e94f-4a74-8214-127a8840ed29" providerId="ADAL" clId="{5D91754F-E213-4596-9463-21ED1ADE6A5C}" dt="2024-05-14T16:42:46.407" v="144" actId="478"/>
          <ac:picMkLst>
            <pc:docMk/>
            <pc:sldMk cId="2320162611" sldId="267"/>
            <ac:picMk id="2" creationId="{9D324E8D-2506-C2F0-4BD4-21DF10BC96EB}"/>
          </ac:picMkLst>
        </pc:picChg>
        <pc:picChg chg="del">
          <ac:chgData name="Cavender, Kenneth R SFC USARMY MEDICAL COE (USA)" userId="c1461a7e-e94f-4a74-8214-127a8840ed29" providerId="ADAL" clId="{5D91754F-E213-4596-9463-21ED1ADE6A5C}" dt="2024-05-14T16:44:10.715" v="186" actId="478"/>
          <ac:picMkLst>
            <pc:docMk/>
            <pc:sldMk cId="2320162611" sldId="267"/>
            <ac:picMk id="4" creationId="{00000000-0000-0000-0000-000000000000}"/>
          </ac:picMkLst>
        </pc:picChg>
        <pc:picChg chg="add mod">
          <ac:chgData name="Cavender, Kenneth R SFC USARMY MEDICAL COE (USA)" userId="c1461a7e-e94f-4a74-8214-127a8840ed29" providerId="ADAL" clId="{5D91754F-E213-4596-9463-21ED1ADE6A5C}" dt="2024-05-14T16:44:20.444" v="216" actId="1036"/>
          <ac:picMkLst>
            <pc:docMk/>
            <pc:sldMk cId="2320162611" sldId="267"/>
            <ac:picMk id="6" creationId="{2340D4B0-74DC-CC6E-FAFB-B5F78CF258E9}"/>
          </ac:picMkLst>
        </pc:picChg>
      </pc:sldChg>
      <pc:sldChg chg="modSp mod">
        <pc:chgData name="Cavender, Kenneth R SFC USARMY MEDICAL COE (USA)" userId="c1461a7e-e94f-4a74-8214-127a8840ed29" providerId="ADAL" clId="{5D91754F-E213-4596-9463-21ED1ADE6A5C}" dt="2024-05-14T17:00:29.776" v="536" actId="255"/>
        <pc:sldMkLst>
          <pc:docMk/>
          <pc:sldMk cId="3146027887" sldId="279"/>
        </pc:sldMkLst>
        <pc:spChg chg="mod">
          <ac:chgData name="Cavender, Kenneth R SFC USARMY MEDICAL COE (USA)" userId="c1461a7e-e94f-4a74-8214-127a8840ed29" providerId="ADAL" clId="{5D91754F-E213-4596-9463-21ED1ADE6A5C}" dt="2024-05-14T17:00:29.776" v="536" actId="255"/>
          <ac:spMkLst>
            <pc:docMk/>
            <pc:sldMk cId="3146027887" sldId="279"/>
            <ac:spMk id="3" creationId="{00000000-0000-0000-0000-000000000000}"/>
          </ac:spMkLst>
        </pc:spChg>
      </pc:sldChg>
      <pc:sldChg chg="modSp mod">
        <pc:chgData name="Cavender, Kenneth R SFC USARMY MEDICAL COE (USA)" userId="c1461a7e-e94f-4a74-8214-127a8840ed29" providerId="ADAL" clId="{5D91754F-E213-4596-9463-21ED1ADE6A5C}" dt="2024-05-14T17:02:29.370" v="569" actId="20577"/>
        <pc:sldMkLst>
          <pc:docMk/>
          <pc:sldMk cId="672541420" sldId="280"/>
        </pc:sldMkLst>
        <pc:spChg chg="mod">
          <ac:chgData name="Cavender, Kenneth R SFC USARMY MEDICAL COE (USA)" userId="c1461a7e-e94f-4a74-8214-127a8840ed29" providerId="ADAL" clId="{5D91754F-E213-4596-9463-21ED1ADE6A5C}" dt="2024-05-14T17:02:29.370" v="569" actId="20577"/>
          <ac:spMkLst>
            <pc:docMk/>
            <pc:sldMk cId="672541420" sldId="280"/>
            <ac:spMk id="3" creationId="{00000000-0000-0000-0000-000000000000}"/>
          </ac:spMkLst>
        </pc:spChg>
      </pc:sldChg>
      <pc:sldChg chg="modSp mod">
        <pc:chgData name="Cavender, Kenneth R SFC USARMY MEDICAL COE (USA)" userId="c1461a7e-e94f-4a74-8214-127a8840ed29" providerId="ADAL" clId="{5D91754F-E213-4596-9463-21ED1ADE6A5C}" dt="2024-05-14T17:02:13.852" v="565" actId="20577"/>
        <pc:sldMkLst>
          <pc:docMk/>
          <pc:sldMk cId="246422825" sldId="281"/>
        </pc:sldMkLst>
        <pc:spChg chg="mod">
          <ac:chgData name="Cavender, Kenneth R SFC USARMY MEDICAL COE (USA)" userId="c1461a7e-e94f-4a74-8214-127a8840ed29" providerId="ADAL" clId="{5D91754F-E213-4596-9463-21ED1ADE6A5C}" dt="2024-05-14T17:02:13.852" v="565" actId="20577"/>
          <ac:spMkLst>
            <pc:docMk/>
            <pc:sldMk cId="246422825" sldId="281"/>
            <ac:spMk id="3" creationId="{00000000-0000-0000-0000-000000000000}"/>
          </ac:spMkLst>
        </pc:spChg>
      </pc:sldChg>
      <pc:sldChg chg="modSp mod">
        <pc:chgData name="Cavender, Kenneth R SFC USARMY MEDICAL COE (USA)" userId="c1461a7e-e94f-4a74-8214-127a8840ed29" providerId="ADAL" clId="{5D91754F-E213-4596-9463-21ED1ADE6A5C}" dt="2024-05-14T17:03:25.440" v="592" actId="20577"/>
        <pc:sldMkLst>
          <pc:docMk/>
          <pc:sldMk cId="1670002280" sldId="283"/>
        </pc:sldMkLst>
        <pc:spChg chg="mod">
          <ac:chgData name="Cavender, Kenneth R SFC USARMY MEDICAL COE (USA)" userId="c1461a7e-e94f-4a74-8214-127a8840ed29" providerId="ADAL" clId="{5D91754F-E213-4596-9463-21ED1ADE6A5C}" dt="2024-05-14T17:03:25.440" v="592" actId="20577"/>
          <ac:spMkLst>
            <pc:docMk/>
            <pc:sldMk cId="1670002280" sldId="283"/>
            <ac:spMk id="3" creationId="{00000000-0000-0000-0000-000000000000}"/>
          </ac:spMkLst>
        </pc:spChg>
      </pc:sldChg>
      <pc:sldChg chg="modSp mod">
        <pc:chgData name="Cavender, Kenneth R SFC USARMY MEDICAL COE (USA)" userId="c1461a7e-e94f-4a74-8214-127a8840ed29" providerId="ADAL" clId="{5D91754F-E213-4596-9463-21ED1ADE6A5C}" dt="2024-05-14T17:02:37.531" v="571" actId="20577"/>
        <pc:sldMkLst>
          <pc:docMk/>
          <pc:sldMk cId="2898494451" sldId="284"/>
        </pc:sldMkLst>
        <pc:spChg chg="mod">
          <ac:chgData name="Cavender, Kenneth R SFC USARMY MEDICAL COE (USA)" userId="c1461a7e-e94f-4a74-8214-127a8840ed29" providerId="ADAL" clId="{5D91754F-E213-4596-9463-21ED1ADE6A5C}" dt="2024-05-14T17:02:37.531" v="571" actId="20577"/>
          <ac:spMkLst>
            <pc:docMk/>
            <pc:sldMk cId="2898494451" sldId="284"/>
            <ac:spMk id="3" creationId="{00000000-0000-0000-0000-000000000000}"/>
          </ac:spMkLst>
        </pc:spChg>
      </pc:sldChg>
      <pc:sldChg chg="modSp mod">
        <pc:chgData name="Cavender, Kenneth R SFC USARMY MEDICAL COE (USA)" userId="c1461a7e-e94f-4a74-8214-127a8840ed29" providerId="ADAL" clId="{5D91754F-E213-4596-9463-21ED1ADE6A5C}" dt="2024-05-14T17:03:09.160" v="583" actId="20577"/>
        <pc:sldMkLst>
          <pc:docMk/>
          <pc:sldMk cId="1382575337" sldId="285"/>
        </pc:sldMkLst>
        <pc:spChg chg="mod">
          <ac:chgData name="Cavender, Kenneth R SFC USARMY MEDICAL COE (USA)" userId="c1461a7e-e94f-4a74-8214-127a8840ed29" providerId="ADAL" clId="{5D91754F-E213-4596-9463-21ED1ADE6A5C}" dt="2024-05-14T17:03:09.160" v="583" actId="20577"/>
          <ac:spMkLst>
            <pc:docMk/>
            <pc:sldMk cId="1382575337" sldId="285"/>
            <ac:spMk id="3" creationId="{00000000-0000-0000-0000-000000000000}"/>
          </ac:spMkLst>
        </pc:spChg>
      </pc:sldChg>
      <pc:sldChg chg="modSp mod">
        <pc:chgData name="Cavender, Kenneth R SFC USARMY MEDICAL COE (USA)" userId="c1461a7e-e94f-4a74-8214-127a8840ed29" providerId="ADAL" clId="{5D91754F-E213-4596-9463-21ED1ADE6A5C}" dt="2024-05-14T17:02:18.617" v="567" actId="20577"/>
        <pc:sldMkLst>
          <pc:docMk/>
          <pc:sldMk cId="1053461457" sldId="287"/>
        </pc:sldMkLst>
        <pc:spChg chg="mod">
          <ac:chgData name="Cavender, Kenneth R SFC USARMY MEDICAL COE (USA)" userId="c1461a7e-e94f-4a74-8214-127a8840ed29" providerId="ADAL" clId="{5D91754F-E213-4596-9463-21ED1ADE6A5C}" dt="2024-05-14T17:02:18.617" v="567" actId="20577"/>
          <ac:spMkLst>
            <pc:docMk/>
            <pc:sldMk cId="1053461457" sldId="287"/>
            <ac:spMk id="3" creationId="{00000000-0000-0000-0000-000000000000}"/>
          </ac:spMkLst>
        </pc:spChg>
      </pc:sldChg>
      <pc:sldMasterChg chg="addSp delSp modSp mod">
        <pc:chgData name="Cavender, Kenneth R SFC USARMY MEDICAL COE (USA)" userId="c1461a7e-e94f-4a74-8214-127a8840ed29" providerId="ADAL" clId="{5D91754F-E213-4596-9463-21ED1ADE6A5C}" dt="2024-05-14T16:42:18.487" v="138" actId="1035"/>
        <pc:sldMasterMkLst>
          <pc:docMk/>
          <pc:sldMasterMk cId="3961369269" sldId="2147483681"/>
        </pc:sldMasterMkLst>
        <pc:picChg chg="del">
          <ac:chgData name="Cavender, Kenneth R SFC USARMY MEDICAL COE (USA)" userId="c1461a7e-e94f-4a74-8214-127a8840ed29" providerId="ADAL" clId="{5D91754F-E213-4596-9463-21ED1ADE6A5C}" dt="2024-05-14T16:42:10.420" v="118" actId="478"/>
          <ac:picMkLst>
            <pc:docMk/>
            <pc:sldMasterMk cId="3961369269" sldId="2147483681"/>
            <ac:picMk id="2" creationId="{00000000-0000-0000-0000-000000000000}"/>
          </ac:picMkLst>
        </pc:picChg>
        <pc:picChg chg="add mod">
          <ac:chgData name="Cavender, Kenneth R SFC USARMY MEDICAL COE (USA)" userId="c1461a7e-e94f-4a74-8214-127a8840ed29" providerId="ADAL" clId="{5D91754F-E213-4596-9463-21ED1ADE6A5C}" dt="2024-05-14T16:41:23.709" v="56" actId="1037"/>
          <ac:picMkLst>
            <pc:docMk/>
            <pc:sldMasterMk cId="3961369269" sldId="2147483681"/>
            <ac:picMk id="3" creationId="{10400AD3-07EC-64D3-A78C-73998D204FF1}"/>
          </ac:picMkLst>
        </pc:picChg>
        <pc:picChg chg="add mod">
          <ac:chgData name="Cavender, Kenneth R SFC USARMY MEDICAL COE (USA)" userId="c1461a7e-e94f-4a74-8214-127a8840ed29" providerId="ADAL" clId="{5D91754F-E213-4596-9463-21ED1ADE6A5C}" dt="2024-05-14T16:41:32.254" v="57"/>
          <ac:picMkLst>
            <pc:docMk/>
            <pc:sldMasterMk cId="3961369269" sldId="2147483681"/>
            <ac:picMk id="4" creationId="{753AB7FE-16C7-08DF-F795-B52EEB3A50E6}"/>
          </ac:picMkLst>
        </pc:picChg>
        <pc:picChg chg="add mod">
          <ac:chgData name="Cavender, Kenneth R SFC USARMY MEDICAL COE (USA)" userId="c1461a7e-e94f-4a74-8214-127a8840ed29" providerId="ADAL" clId="{5D91754F-E213-4596-9463-21ED1ADE6A5C}" dt="2024-05-14T16:41:32.254" v="57"/>
          <ac:picMkLst>
            <pc:docMk/>
            <pc:sldMasterMk cId="3961369269" sldId="2147483681"/>
            <ac:picMk id="5" creationId="{8566E12C-0264-57BE-558B-26A87CF5109F}"/>
          </ac:picMkLst>
        </pc:picChg>
        <pc:picChg chg="add mod">
          <ac:chgData name="Cavender, Kenneth R SFC USARMY MEDICAL COE (USA)" userId="c1461a7e-e94f-4a74-8214-127a8840ed29" providerId="ADAL" clId="{5D91754F-E213-4596-9463-21ED1ADE6A5C}" dt="2024-05-14T16:41:40.073" v="58"/>
          <ac:picMkLst>
            <pc:docMk/>
            <pc:sldMasterMk cId="3961369269" sldId="2147483681"/>
            <ac:picMk id="6" creationId="{8F4A7277-7F30-5E70-9CE0-E40BD7489F8C}"/>
          </ac:picMkLst>
        </pc:picChg>
        <pc:picChg chg="add mod">
          <ac:chgData name="Cavender, Kenneth R SFC USARMY MEDICAL COE (USA)" userId="c1461a7e-e94f-4a74-8214-127a8840ed29" providerId="ADAL" clId="{5D91754F-E213-4596-9463-21ED1ADE6A5C}" dt="2024-05-14T16:41:40.073" v="58"/>
          <ac:picMkLst>
            <pc:docMk/>
            <pc:sldMasterMk cId="3961369269" sldId="2147483681"/>
            <ac:picMk id="7" creationId="{6A7E31F9-4A20-CF1F-B295-7AB215934CD8}"/>
          </ac:picMkLst>
        </pc:picChg>
        <pc:picChg chg="add mod">
          <ac:chgData name="Cavender, Kenneth R SFC USARMY MEDICAL COE (USA)" userId="c1461a7e-e94f-4a74-8214-127a8840ed29" providerId="ADAL" clId="{5D91754F-E213-4596-9463-21ED1ADE6A5C}" dt="2024-05-14T16:42:18.487" v="138" actId="1035"/>
          <ac:picMkLst>
            <pc:docMk/>
            <pc:sldMasterMk cId="3961369269" sldId="2147483681"/>
            <ac:picMk id="12" creationId="{A99CE3EB-E561-5F39-1B92-83483481D746}"/>
          </ac:picMkLst>
        </pc:picChg>
        <pc:picChg chg="del">
          <ac:chgData name="Cavender, Kenneth R SFC USARMY MEDICAL COE (USA)" userId="c1461a7e-e94f-4a74-8214-127a8840ed29" providerId="ADAL" clId="{5D91754F-E213-4596-9463-21ED1ADE6A5C}" dt="2024-05-14T16:41:15.546" v="36" actId="478"/>
          <ac:picMkLst>
            <pc:docMk/>
            <pc:sldMasterMk cId="3961369269" sldId="2147483681"/>
            <ac:picMk id="23" creationId="{00000000-0000-0000-0000-000000000000}"/>
          </ac:picMkLst>
        </pc:picChg>
      </pc:sldMasterChg>
    </pc:docChg>
  </pc:docChgLst>
  <pc:docChgLst>
    <pc:chgData name="Hand, Jacob R CPT USARMY MEDICAL COE (USA)" userId="4e697458-1973-4f9b-b55f-b49e9bb392ed" providerId="ADAL" clId="{E16AE892-C1C8-4FAE-8771-723557A055E8}"/>
    <pc:docChg chg="modSld">
      <pc:chgData name="Hand, Jacob R CPT USARMY MEDICAL COE (USA)" userId="4e697458-1973-4f9b-b55f-b49e9bb392ed" providerId="ADAL" clId="{E16AE892-C1C8-4FAE-8771-723557A055E8}" dt="2022-12-06T17:28:00.715" v="466" actId="6549"/>
      <pc:docMkLst>
        <pc:docMk/>
      </pc:docMkLst>
      <pc:sldChg chg="modSp mod">
        <pc:chgData name="Hand, Jacob R CPT USARMY MEDICAL COE (USA)" userId="4e697458-1973-4f9b-b55f-b49e9bb392ed" providerId="ADAL" clId="{E16AE892-C1C8-4FAE-8771-723557A055E8}" dt="2022-12-06T17:21:07.731" v="207" actId="6549"/>
        <pc:sldMkLst>
          <pc:docMk/>
          <pc:sldMk cId="2803815246" sldId="261"/>
        </pc:sldMkLst>
        <pc:spChg chg="mod">
          <ac:chgData name="Hand, Jacob R CPT USARMY MEDICAL COE (USA)" userId="4e697458-1973-4f9b-b55f-b49e9bb392ed" providerId="ADAL" clId="{E16AE892-C1C8-4FAE-8771-723557A055E8}" dt="2022-12-06T17:21:07.731" v="207" actId="6549"/>
          <ac:spMkLst>
            <pc:docMk/>
            <pc:sldMk cId="2803815246" sldId="261"/>
            <ac:spMk id="3" creationId="{00000000-0000-0000-0000-000000000000}"/>
          </ac:spMkLst>
        </pc:spChg>
      </pc:sldChg>
      <pc:sldChg chg="modSp mod">
        <pc:chgData name="Hand, Jacob R CPT USARMY MEDICAL COE (USA)" userId="4e697458-1973-4f9b-b55f-b49e9bb392ed" providerId="ADAL" clId="{E16AE892-C1C8-4FAE-8771-723557A055E8}" dt="2022-12-06T16:15:22.148" v="27" actId="20577"/>
        <pc:sldMkLst>
          <pc:docMk/>
          <pc:sldMk cId="2320162611" sldId="267"/>
        </pc:sldMkLst>
        <pc:spChg chg="mod">
          <ac:chgData name="Hand, Jacob R CPT USARMY MEDICAL COE (USA)" userId="4e697458-1973-4f9b-b55f-b49e9bb392ed" providerId="ADAL" clId="{E16AE892-C1C8-4FAE-8771-723557A055E8}" dt="2022-12-06T16:15:22.148" v="27" actId="20577"/>
          <ac:spMkLst>
            <pc:docMk/>
            <pc:sldMk cId="2320162611" sldId="267"/>
            <ac:spMk id="12" creationId="{00000000-0000-0000-0000-000000000000}"/>
          </ac:spMkLst>
        </pc:spChg>
      </pc:sldChg>
      <pc:sldChg chg="modSp mod">
        <pc:chgData name="Hand, Jacob R CPT USARMY MEDICAL COE (USA)" userId="4e697458-1973-4f9b-b55f-b49e9bb392ed" providerId="ADAL" clId="{E16AE892-C1C8-4FAE-8771-723557A055E8}" dt="2022-12-06T17:20:03.415" v="142" actId="20577"/>
        <pc:sldMkLst>
          <pc:docMk/>
          <pc:sldMk cId="62086835" sldId="268"/>
        </pc:sldMkLst>
        <pc:spChg chg="mod">
          <ac:chgData name="Hand, Jacob R CPT USARMY MEDICAL COE (USA)" userId="4e697458-1973-4f9b-b55f-b49e9bb392ed" providerId="ADAL" clId="{E16AE892-C1C8-4FAE-8771-723557A055E8}" dt="2022-12-06T17:20:03.415" v="142" actId="20577"/>
          <ac:spMkLst>
            <pc:docMk/>
            <pc:sldMk cId="62086835" sldId="268"/>
            <ac:spMk id="11" creationId="{00000000-0000-0000-0000-000000000000}"/>
          </ac:spMkLst>
        </pc:spChg>
        <pc:spChg chg="mod">
          <ac:chgData name="Hand, Jacob R CPT USARMY MEDICAL COE (USA)" userId="4e697458-1973-4f9b-b55f-b49e9bb392ed" providerId="ADAL" clId="{E16AE892-C1C8-4FAE-8771-723557A055E8}" dt="2022-12-06T16:15:32.879" v="28"/>
          <ac:spMkLst>
            <pc:docMk/>
            <pc:sldMk cId="62086835" sldId="268"/>
            <ac:spMk id="12" creationId="{00000000-0000-0000-0000-000000000000}"/>
          </ac:spMkLst>
        </pc:spChg>
      </pc:sldChg>
      <pc:sldChg chg="modSp mod">
        <pc:chgData name="Hand, Jacob R CPT USARMY MEDICAL COE (USA)" userId="4e697458-1973-4f9b-b55f-b49e9bb392ed" providerId="ADAL" clId="{E16AE892-C1C8-4FAE-8771-723557A055E8}" dt="2022-12-06T17:26:53.884" v="350" actId="20577"/>
        <pc:sldMkLst>
          <pc:docMk/>
          <pc:sldMk cId="3541019366" sldId="278"/>
        </pc:sldMkLst>
        <pc:spChg chg="mod">
          <ac:chgData name="Hand, Jacob R CPT USARMY MEDICAL COE (USA)" userId="4e697458-1973-4f9b-b55f-b49e9bb392ed" providerId="ADAL" clId="{E16AE892-C1C8-4FAE-8771-723557A055E8}" dt="2022-12-06T17:26:53.884" v="350" actId="20577"/>
          <ac:spMkLst>
            <pc:docMk/>
            <pc:sldMk cId="3541019366" sldId="278"/>
            <ac:spMk id="3" creationId="{00000000-0000-0000-0000-000000000000}"/>
          </ac:spMkLst>
        </pc:spChg>
      </pc:sldChg>
      <pc:sldChg chg="modSp mod">
        <pc:chgData name="Hand, Jacob R CPT USARMY MEDICAL COE (USA)" userId="4e697458-1973-4f9b-b55f-b49e9bb392ed" providerId="ADAL" clId="{E16AE892-C1C8-4FAE-8771-723557A055E8}" dt="2022-12-06T17:27:12.003" v="356" actId="20577"/>
        <pc:sldMkLst>
          <pc:docMk/>
          <pc:sldMk cId="3146027887" sldId="279"/>
        </pc:sldMkLst>
        <pc:spChg chg="mod">
          <ac:chgData name="Hand, Jacob R CPT USARMY MEDICAL COE (USA)" userId="4e697458-1973-4f9b-b55f-b49e9bb392ed" providerId="ADAL" clId="{E16AE892-C1C8-4FAE-8771-723557A055E8}" dt="2022-12-06T17:27:12.003" v="356" actId="20577"/>
          <ac:spMkLst>
            <pc:docMk/>
            <pc:sldMk cId="3146027887" sldId="279"/>
            <ac:spMk id="3" creationId="{00000000-0000-0000-0000-000000000000}"/>
          </ac:spMkLst>
        </pc:spChg>
        <pc:spChg chg="mod">
          <ac:chgData name="Hand, Jacob R CPT USARMY MEDICAL COE (USA)" userId="4e697458-1973-4f9b-b55f-b49e9bb392ed" providerId="ADAL" clId="{E16AE892-C1C8-4FAE-8771-723557A055E8}" dt="2022-12-06T17:23:56.306" v="238" actId="6549"/>
          <ac:spMkLst>
            <pc:docMk/>
            <pc:sldMk cId="3146027887" sldId="279"/>
            <ac:spMk id="5" creationId="{00000000-0000-0000-0000-000000000000}"/>
          </ac:spMkLst>
        </pc:spChg>
      </pc:sldChg>
      <pc:sldChg chg="modSp mod">
        <pc:chgData name="Hand, Jacob R CPT USARMY MEDICAL COE (USA)" userId="4e697458-1973-4f9b-b55f-b49e9bb392ed" providerId="ADAL" clId="{E16AE892-C1C8-4FAE-8771-723557A055E8}" dt="2022-12-06T17:24:53.664" v="267" actId="20577"/>
        <pc:sldMkLst>
          <pc:docMk/>
          <pc:sldMk cId="672541420" sldId="280"/>
        </pc:sldMkLst>
        <pc:spChg chg="mod">
          <ac:chgData name="Hand, Jacob R CPT USARMY MEDICAL COE (USA)" userId="4e697458-1973-4f9b-b55f-b49e9bb392ed" providerId="ADAL" clId="{E16AE892-C1C8-4FAE-8771-723557A055E8}" dt="2022-12-06T17:24:53.664" v="267" actId="20577"/>
          <ac:spMkLst>
            <pc:docMk/>
            <pc:sldMk cId="672541420" sldId="280"/>
            <ac:spMk id="5" creationId="{00000000-0000-0000-0000-000000000000}"/>
          </ac:spMkLst>
        </pc:spChg>
      </pc:sldChg>
      <pc:sldChg chg="modSp mod">
        <pc:chgData name="Hand, Jacob R CPT USARMY MEDICAL COE (USA)" userId="4e697458-1973-4f9b-b55f-b49e9bb392ed" providerId="ADAL" clId="{E16AE892-C1C8-4FAE-8771-723557A055E8}" dt="2022-12-06T17:27:39.603" v="403" actId="20577"/>
        <pc:sldMkLst>
          <pc:docMk/>
          <pc:sldMk cId="246422825" sldId="281"/>
        </pc:sldMkLst>
        <pc:spChg chg="mod">
          <ac:chgData name="Hand, Jacob R CPT USARMY MEDICAL COE (USA)" userId="4e697458-1973-4f9b-b55f-b49e9bb392ed" providerId="ADAL" clId="{E16AE892-C1C8-4FAE-8771-723557A055E8}" dt="2022-12-06T17:27:39.603" v="403" actId="20577"/>
          <ac:spMkLst>
            <pc:docMk/>
            <pc:sldMk cId="246422825" sldId="281"/>
            <ac:spMk id="3" creationId="{00000000-0000-0000-0000-000000000000}"/>
          </ac:spMkLst>
        </pc:spChg>
      </pc:sldChg>
      <pc:sldChg chg="modSp mod">
        <pc:chgData name="Hand, Jacob R CPT USARMY MEDICAL COE (USA)" userId="4e697458-1973-4f9b-b55f-b49e9bb392ed" providerId="ADAL" clId="{E16AE892-C1C8-4FAE-8771-723557A055E8}" dt="2022-12-06T17:25:52.783" v="331" actId="20577"/>
        <pc:sldMkLst>
          <pc:docMk/>
          <pc:sldMk cId="1670002280" sldId="283"/>
        </pc:sldMkLst>
        <pc:spChg chg="mod">
          <ac:chgData name="Hand, Jacob R CPT USARMY MEDICAL COE (USA)" userId="4e697458-1973-4f9b-b55f-b49e9bb392ed" providerId="ADAL" clId="{E16AE892-C1C8-4FAE-8771-723557A055E8}" dt="2022-12-06T17:25:52.783" v="331" actId="20577"/>
          <ac:spMkLst>
            <pc:docMk/>
            <pc:sldMk cId="1670002280" sldId="283"/>
            <ac:spMk id="3" creationId="{00000000-0000-0000-0000-000000000000}"/>
          </ac:spMkLst>
        </pc:spChg>
        <pc:spChg chg="mod">
          <ac:chgData name="Hand, Jacob R CPT USARMY MEDICAL COE (USA)" userId="4e697458-1973-4f9b-b55f-b49e9bb392ed" providerId="ADAL" clId="{E16AE892-C1C8-4FAE-8771-723557A055E8}" dt="2022-12-06T17:25:48.742" v="329" actId="20577"/>
          <ac:spMkLst>
            <pc:docMk/>
            <pc:sldMk cId="1670002280" sldId="283"/>
            <ac:spMk id="5" creationId="{00000000-0000-0000-0000-000000000000}"/>
          </ac:spMkLst>
        </pc:spChg>
      </pc:sldChg>
      <pc:sldChg chg="modSp mod">
        <pc:chgData name="Hand, Jacob R CPT USARMY MEDICAL COE (USA)" userId="4e697458-1973-4f9b-b55f-b49e9bb392ed" providerId="ADAL" clId="{E16AE892-C1C8-4FAE-8771-723557A055E8}" dt="2022-12-06T17:28:00.715" v="466" actId="6549"/>
        <pc:sldMkLst>
          <pc:docMk/>
          <pc:sldMk cId="2898494451" sldId="284"/>
        </pc:sldMkLst>
        <pc:spChg chg="mod">
          <ac:chgData name="Hand, Jacob R CPT USARMY MEDICAL COE (USA)" userId="4e697458-1973-4f9b-b55f-b49e9bb392ed" providerId="ADAL" clId="{E16AE892-C1C8-4FAE-8771-723557A055E8}" dt="2022-12-06T17:28:00.715" v="466" actId="6549"/>
          <ac:spMkLst>
            <pc:docMk/>
            <pc:sldMk cId="2898494451" sldId="284"/>
            <ac:spMk id="3" creationId="{00000000-0000-0000-0000-000000000000}"/>
          </ac:spMkLst>
        </pc:spChg>
        <pc:spChg chg="mod">
          <ac:chgData name="Hand, Jacob R CPT USARMY MEDICAL COE (USA)" userId="4e697458-1973-4f9b-b55f-b49e9bb392ed" providerId="ADAL" clId="{E16AE892-C1C8-4FAE-8771-723557A055E8}" dt="2022-12-06T17:25:14.341" v="286" actId="20577"/>
          <ac:spMkLst>
            <pc:docMk/>
            <pc:sldMk cId="2898494451" sldId="284"/>
            <ac:spMk id="5" creationId="{00000000-0000-0000-0000-000000000000}"/>
          </ac:spMkLst>
        </pc:spChg>
      </pc:sldChg>
      <pc:sldChg chg="modSp mod">
        <pc:chgData name="Hand, Jacob R CPT USARMY MEDICAL COE (USA)" userId="4e697458-1973-4f9b-b55f-b49e9bb392ed" providerId="ADAL" clId="{E16AE892-C1C8-4FAE-8771-723557A055E8}" dt="2022-12-06T17:25:42.525" v="327" actId="20577"/>
        <pc:sldMkLst>
          <pc:docMk/>
          <pc:sldMk cId="1382575337" sldId="285"/>
        </pc:sldMkLst>
        <pc:spChg chg="mod">
          <ac:chgData name="Hand, Jacob R CPT USARMY MEDICAL COE (USA)" userId="4e697458-1973-4f9b-b55f-b49e9bb392ed" providerId="ADAL" clId="{E16AE892-C1C8-4FAE-8771-723557A055E8}" dt="2022-12-06T17:25:42.525" v="327" actId="20577"/>
          <ac:spMkLst>
            <pc:docMk/>
            <pc:sldMk cId="1382575337" sldId="285"/>
            <ac:spMk id="3" creationId="{00000000-0000-0000-0000-000000000000}"/>
          </ac:spMkLst>
        </pc:spChg>
        <pc:spChg chg="mod">
          <ac:chgData name="Hand, Jacob R CPT USARMY MEDICAL COE (USA)" userId="4e697458-1973-4f9b-b55f-b49e9bb392ed" providerId="ADAL" clId="{E16AE892-C1C8-4FAE-8771-723557A055E8}" dt="2022-12-06T17:25:36.183" v="325" actId="6549"/>
          <ac:spMkLst>
            <pc:docMk/>
            <pc:sldMk cId="1382575337" sldId="285"/>
            <ac:spMk id="5" creationId="{00000000-0000-0000-0000-000000000000}"/>
          </ac:spMkLst>
        </pc:spChg>
      </pc:sldChg>
      <pc:sldChg chg="modSp mod">
        <pc:chgData name="Hand, Jacob R CPT USARMY MEDICAL COE (USA)" userId="4e697458-1973-4f9b-b55f-b49e9bb392ed" providerId="ADAL" clId="{E16AE892-C1C8-4FAE-8771-723557A055E8}" dt="2022-12-06T17:26:21.643" v="337" actId="20577"/>
        <pc:sldMkLst>
          <pc:docMk/>
          <pc:sldMk cId="1978284056" sldId="286"/>
        </pc:sldMkLst>
        <pc:spChg chg="mod">
          <ac:chgData name="Hand, Jacob R CPT USARMY MEDICAL COE (USA)" userId="4e697458-1973-4f9b-b55f-b49e9bb392ed" providerId="ADAL" clId="{E16AE892-C1C8-4FAE-8771-723557A055E8}" dt="2022-12-06T16:20:46.299" v="91" actId="20577"/>
          <ac:spMkLst>
            <pc:docMk/>
            <pc:sldMk cId="1978284056" sldId="286"/>
            <ac:spMk id="5" creationId="{00000000-0000-0000-0000-000000000000}"/>
          </ac:spMkLst>
        </pc:spChg>
        <pc:spChg chg="mod">
          <ac:chgData name="Hand, Jacob R CPT USARMY MEDICAL COE (USA)" userId="4e697458-1973-4f9b-b55f-b49e9bb392ed" providerId="ADAL" clId="{E16AE892-C1C8-4FAE-8771-723557A055E8}" dt="2022-12-06T17:26:07.004" v="333" actId="20577"/>
          <ac:spMkLst>
            <pc:docMk/>
            <pc:sldMk cId="1978284056" sldId="286"/>
            <ac:spMk id="105" creationId="{D21C17A7-4E9A-E67D-F857-0BBB3DF3F7BF}"/>
          </ac:spMkLst>
        </pc:spChg>
        <pc:spChg chg="mod">
          <ac:chgData name="Hand, Jacob R CPT USARMY MEDICAL COE (USA)" userId="4e697458-1973-4f9b-b55f-b49e9bb392ed" providerId="ADAL" clId="{E16AE892-C1C8-4FAE-8771-723557A055E8}" dt="2022-12-06T17:26:15.469" v="335" actId="20577"/>
          <ac:spMkLst>
            <pc:docMk/>
            <pc:sldMk cId="1978284056" sldId="286"/>
            <ac:spMk id="106" creationId="{7D42CA70-85E3-23C5-D144-4448FF3D06AD}"/>
          </ac:spMkLst>
        </pc:spChg>
        <pc:spChg chg="mod">
          <ac:chgData name="Hand, Jacob R CPT USARMY MEDICAL COE (USA)" userId="4e697458-1973-4f9b-b55f-b49e9bb392ed" providerId="ADAL" clId="{E16AE892-C1C8-4FAE-8771-723557A055E8}" dt="2022-12-06T17:26:21.643" v="337" actId="20577"/>
          <ac:spMkLst>
            <pc:docMk/>
            <pc:sldMk cId="1978284056" sldId="286"/>
            <ac:spMk id="109" creationId="{1B4625A2-153E-E823-8BCF-9FA56AD9F305}"/>
          </ac:spMkLst>
        </pc:spChg>
      </pc:sldChg>
      <pc:sldChg chg="modSp mod">
        <pc:chgData name="Hand, Jacob R CPT USARMY MEDICAL COE (USA)" userId="4e697458-1973-4f9b-b55f-b49e9bb392ed" providerId="ADAL" clId="{E16AE892-C1C8-4FAE-8771-723557A055E8}" dt="2022-12-06T17:26:34.637" v="341" actId="20577"/>
        <pc:sldMkLst>
          <pc:docMk/>
          <pc:sldMk cId="1053461457" sldId="287"/>
        </pc:sldMkLst>
        <pc:spChg chg="mod">
          <ac:chgData name="Hand, Jacob R CPT USARMY MEDICAL COE (USA)" userId="4e697458-1973-4f9b-b55f-b49e9bb392ed" providerId="ADAL" clId="{E16AE892-C1C8-4FAE-8771-723557A055E8}" dt="2022-12-06T17:26:34.637" v="341" actId="20577"/>
          <ac:spMkLst>
            <pc:docMk/>
            <pc:sldMk cId="1053461457" sldId="287"/>
            <ac:spMk id="3" creationId="{00000000-0000-0000-0000-000000000000}"/>
          </ac:spMkLst>
        </pc:spChg>
        <pc:spChg chg="mod">
          <ac:chgData name="Hand, Jacob R CPT USARMY MEDICAL COE (USA)" userId="4e697458-1973-4f9b-b55f-b49e9bb392ed" providerId="ADAL" clId="{E16AE892-C1C8-4FAE-8771-723557A055E8}" dt="2022-12-06T17:23:49.168" v="221" actId="20577"/>
          <ac:spMkLst>
            <pc:docMk/>
            <pc:sldMk cId="1053461457" sldId="287"/>
            <ac:spMk id="5" creationId="{00000000-0000-0000-0000-000000000000}"/>
          </ac:spMkLst>
        </pc:spChg>
      </pc:sldChg>
    </pc:docChg>
  </pc:docChgLst>
  <pc:docChgLst>
    <pc:chgData name="Hand, Jacob R CPT USARMY MEDICAL COE (USA)" userId="4e697458-1973-4f9b-b55f-b49e9bb392ed" providerId="ADAL" clId="{1D6A8DD3-5BC1-477D-8E8A-D8A7CF20A963}"/>
    <pc:docChg chg="modSld">
      <pc:chgData name="Hand, Jacob R CPT USARMY MEDICAL COE (USA)" userId="4e697458-1973-4f9b-b55f-b49e9bb392ed" providerId="ADAL" clId="{1D6A8DD3-5BC1-477D-8E8A-D8A7CF20A963}" dt="2022-11-22T21:25:41.980" v="7" actId="20577"/>
      <pc:docMkLst>
        <pc:docMk/>
      </pc:docMkLst>
      <pc:sldChg chg="modSp mod">
        <pc:chgData name="Hand, Jacob R CPT USARMY MEDICAL COE (USA)" userId="4e697458-1973-4f9b-b55f-b49e9bb392ed" providerId="ADAL" clId="{1D6A8DD3-5BC1-477D-8E8A-D8A7CF20A963}" dt="2022-11-22T21:25:41.980" v="7" actId="20577"/>
        <pc:sldMkLst>
          <pc:docMk/>
          <pc:sldMk cId="2803815246" sldId="261"/>
        </pc:sldMkLst>
        <pc:spChg chg="mod">
          <ac:chgData name="Hand, Jacob R CPT USARMY MEDICAL COE (USA)" userId="4e697458-1973-4f9b-b55f-b49e9bb392ed" providerId="ADAL" clId="{1D6A8DD3-5BC1-477D-8E8A-D8A7CF20A963}" dt="2022-11-22T21:25:41.980" v="7" actId="20577"/>
          <ac:spMkLst>
            <pc:docMk/>
            <pc:sldMk cId="2803815246" sldId="261"/>
            <ac:spMk id="3" creationId="{00000000-0000-0000-0000-000000000000}"/>
          </ac:spMkLst>
        </pc:spChg>
      </pc:sldChg>
    </pc:docChg>
  </pc:docChgLst>
  <pc:docChgLst>
    <pc:chgData name="Zachary" userId="b29a57e0-2836-443a-aa5e-71c3f0e1f9ed" providerId="ADAL" clId="{A17963EA-6951-47D2-AE90-CE27356E99CD}"/>
    <pc:docChg chg="modSld">
      <pc:chgData name="Zachary" userId="b29a57e0-2836-443a-aa5e-71c3f0e1f9ed" providerId="ADAL" clId="{A17963EA-6951-47D2-AE90-CE27356E99CD}" dt="2022-11-28T21:29:15.229" v="67" actId="20577"/>
      <pc:docMkLst>
        <pc:docMk/>
      </pc:docMkLst>
      <pc:sldChg chg="modSp mod">
        <pc:chgData name="Zachary" userId="b29a57e0-2836-443a-aa5e-71c3f0e1f9ed" providerId="ADAL" clId="{A17963EA-6951-47D2-AE90-CE27356E99CD}" dt="2022-11-28T21:25:25.395" v="14" actId="20577"/>
        <pc:sldMkLst>
          <pc:docMk/>
          <pc:sldMk cId="2803815246" sldId="261"/>
        </pc:sldMkLst>
        <pc:spChg chg="mod">
          <ac:chgData name="Zachary" userId="b29a57e0-2836-443a-aa5e-71c3f0e1f9ed" providerId="ADAL" clId="{A17963EA-6951-47D2-AE90-CE27356E99CD}" dt="2022-11-28T21:25:25.395" v="14" actId="20577"/>
          <ac:spMkLst>
            <pc:docMk/>
            <pc:sldMk cId="2803815246" sldId="261"/>
            <ac:spMk id="3" creationId="{00000000-0000-0000-0000-000000000000}"/>
          </ac:spMkLst>
        </pc:spChg>
      </pc:sldChg>
      <pc:sldChg chg="modSp mod">
        <pc:chgData name="Zachary" userId="b29a57e0-2836-443a-aa5e-71c3f0e1f9ed" providerId="ADAL" clId="{A17963EA-6951-47D2-AE90-CE27356E99CD}" dt="2022-11-28T21:29:06.560" v="61" actId="20577"/>
        <pc:sldMkLst>
          <pc:docMk/>
          <pc:sldMk cId="3541019366" sldId="278"/>
        </pc:sldMkLst>
        <pc:spChg chg="mod">
          <ac:chgData name="Zachary" userId="b29a57e0-2836-443a-aa5e-71c3f0e1f9ed" providerId="ADAL" clId="{A17963EA-6951-47D2-AE90-CE27356E99CD}" dt="2022-11-28T21:29:06.560" v="61" actId="20577"/>
          <ac:spMkLst>
            <pc:docMk/>
            <pc:sldMk cId="3541019366" sldId="278"/>
            <ac:spMk id="3" creationId="{00000000-0000-0000-0000-000000000000}"/>
          </ac:spMkLst>
        </pc:spChg>
      </pc:sldChg>
      <pc:sldChg chg="modSp mod">
        <pc:chgData name="Zachary" userId="b29a57e0-2836-443a-aa5e-71c3f0e1f9ed" providerId="ADAL" clId="{A17963EA-6951-47D2-AE90-CE27356E99CD}" dt="2022-11-28T21:29:15.229" v="67" actId="20577"/>
        <pc:sldMkLst>
          <pc:docMk/>
          <pc:sldMk cId="246422825" sldId="281"/>
        </pc:sldMkLst>
        <pc:spChg chg="mod">
          <ac:chgData name="Zachary" userId="b29a57e0-2836-443a-aa5e-71c3f0e1f9ed" providerId="ADAL" clId="{A17963EA-6951-47D2-AE90-CE27356E99CD}" dt="2022-11-28T21:29:15.229" v="67" actId="20577"/>
          <ac:spMkLst>
            <pc:docMk/>
            <pc:sldMk cId="246422825" sldId="28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C2D0C82B-83A6-4B02-A16C-8BA02F7EF41F}" type="datetimeFigureOut">
              <a:rPr lang="en-US" smtClean="0"/>
              <a:t>5/14/2024</a:t>
            </a:fld>
            <a:endParaRPr lang="en-US"/>
          </a:p>
        </p:txBody>
      </p:sp>
      <p:sp>
        <p:nvSpPr>
          <p:cNvPr id="4" name="Slide Image Placeholder 3"/>
          <p:cNvSpPr>
            <a:spLocks noGrp="1" noRot="1" noChangeAspect="1"/>
          </p:cNvSpPr>
          <p:nvPr>
            <p:ph type="sldImg" idx="2"/>
          </p:nvPr>
        </p:nvSpPr>
        <p:spPr>
          <a:xfrm>
            <a:off x="1414463" y="1162050"/>
            <a:ext cx="4183062"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2DBE47C0-376F-484E-82F4-C63813BDF55C}" type="slidenum">
              <a:rPr lang="en-US" smtClean="0"/>
              <a:t>‹#›</a:t>
            </a:fld>
            <a:endParaRPr lang="en-US"/>
          </a:p>
        </p:txBody>
      </p:sp>
    </p:spTree>
    <p:extLst>
      <p:ext uri="{BB962C8B-B14F-4D97-AF65-F5344CB8AC3E}">
        <p14:creationId xmlns:p14="http://schemas.microsoft.com/office/powerpoint/2010/main" val="364308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E47C0-376F-484E-82F4-C63813BDF55C}" type="slidenum">
              <a:rPr lang="en-US" smtClean="0"/>
              <a:t>2</a:t>
            </a:fld>
            <a:endParaRPr lang="en-US"/>
          </a:p>
        </p:txBody>
      </p:sp>
    </p:spTree>
    <p:extLst>
      <p:ext uri="{BB962C8B-B14F-4D97-AF65-F5344CB8AC3E}">
        <p14:creationId xmlns:p14="http://schemas.microsoft.com/office/powerpoint/2010/main" val="134146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a:p>
        </p:txBody>
      </p:sp>
      <p:sp>
        <p:nvSpPr>
          <p:cNvPr id="4" name="Slide Number Placeholder 3"/>
          <p:cNvSpPr>
            <a:spLocks noGrp="1"/>
          </p:cNvSpPr>
          <p:nvPr>
            <p:ph type="sldNum" sz="quarter" idx="10"/>
          </p:nvPr>
        </p:nvSpPr>
        <p:spPr/>
        <p:txBody>
          <a:bodyPr/>
          <a:lstStyle/>
          <a:p>
            <a:pPr>
              <a:defRPr/>
            </a:pPr>
            <a:fld id="{945D86B0-6FF9-47C5-87FE-14D9DE19F8E4}"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41405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43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E48757-8C50-4860-9F46-D987FE64C3A6}" type="datetime1">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227195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B6A9A2-3387-4E7D-9F3B-0379634A16B0}" type="datetime1">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158664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4A4BA-CFD7-4199-878D-B417F8015035}" type="datetime1">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3198039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D062EE-DAB9-4B75-A0FB-0A9334C5F417}"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379743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97FD8-6E7A-4609-947E-CA6D70909A30}"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2441949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93D3A5-0AAC-488E-BF6E-546AE92575F1}"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399696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C080A-9494-4B2B-9647-E202CADA54FD}"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219369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65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91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80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028950" y="6545355"/>
            <a:ext cx="3086100" cy="176121"/>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3965BCD-8289-4B63-B2FF-D97EE3D13214}" type="slidenum">
              <a:rPr lang="en-US" smtClean="0"/>
              <a:t>‹#›</a:t>
            </a:fld>
            <a:endParaRPr lang="en-US"/>
          </a:p>
        </p:txBody>
      </p:sp>
    </p:spTree>
    <p:extLst>
      <p:ext uri="{BB962C8B-B14F-4D97-AF65-F5344CB8AC3E}">
        <p14:creationId xmlns:p14="http://schemas.microsoft.com/office/powerpoint/2010/main" val="25904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60B236-22B3-41C4-B549-A88C0A809F4A}"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181600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B8309-BBF3-4D7E-89B1-03E6688657E4}"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245253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253D8B-538F-4B3A-9B72-8D459A67D6AC}" type="datetime1">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17559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51055-5969-422F-845A-FE1889D7D586}" type="datetime1">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122308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bwMode="auto">
          <a:xfrm>
            <a:off x="914400" y="838200"/>
            <a:ext cx="7315200" cy="0"/>
          </a:xfrm>
          <a:prstGeom prst="line">
            <a:avLst/>
          </a:prstGeom>
          <a:noFill/>
          <a:ln w="25400" cap="flat" cmpd="sng" algn="ctr">
            <a:solidFill>
              <a:schemeClr val="tx1"/>
            </a:solidFill>
            <a:prstDash val="solid"/>
            <a:round/>
            <a:headEnd type="none" w="med" len="med"/>
            <a:tailEnd type="none" w="med" len="med"/>
          </a:ln>
          <a:effectLst/>
        </p:spPr>
      </p:cxnSp>
      <p:cxnSp>
        <p:nvCxnSpPr>
          <p:cNvPr id="9" name="Straight Connector 8"/>
          <p:cNvCxnSpPr/>
          <p:nvPr userDrawn="1"/>
        </p:nvCxnSpPr>
        <p:spPr bwMode="auto">
          <a:xfrm>
            <a:off x="1066800" y="914400"/>
            <a:ext cx="7315200" cy="0"/>
          </a:xfrm>
          <a:prstGeom prst="line">
            <a:avLst/>
          </a:prstGeom>
          <a:noFill/>
          <a:ln w="25400" cap="flat" cmpd="sng" algn="ctr">
            <a:solidFill>
              <a:srgbClr val="FFC000"/>
            </a:solidFill>
            <a:prstDash val="solid"/>
            <a:round/>
            <a:headEnd type="none" w="med" len="med"/>
            <a:tailEnd type="none" w="med" len="med"/>
          </a:ln>
          <a:effectLst/>
        </p:spPr>
      </p:cxnSp>
      <p:sp>
        <p:nvSpPr>
          <p:cNvPr id="10" name="TextBox 9"/>
          <p:cNvSpPr txBox="1"/>
          <p:nvPr userDrawn="1"/>
        </p:nvSpPr>
        <p:spPr>
          <a:xfrm>
            <a:off x="0" y="0"/>
            <a:ext cx="9144000" cy="276999"/>
          </a:xfrm>
          <a:prstGeom prst="rect">
            <a:avLst/>
          </a:prstGeom>
          <a:noFill/>
        </p:spPr>
        <p:txBody>
          <a:bodyPr wrap="square" rtlCol="0">
            <a:spAutoFit/>
          </a:bodyPr>
          <a:lstStyle/>
          <a:p>
            <a:pPr algn="ctr" eaLnBrk="0" hangingPunct="0"/>
            <a:r>
              <a:rPr lang="en-US" sz="1200" b="1">
                <a:solidFill>
                  <a:srgbClr val="009900"/>
                </a:solidFill>
                <a:latin typeface=" Arial"/>
                <a:ea typeface="ＭＳ Ｐゴシック" pitchFamily="16" charset="-128"/>
              </a:rPr>
              <a:t>UNCLASSIFIED</a:t>
            </a:r>
          </a:p>
        </p:txBody>
      </p:sp>
      <p:cxnSp>
        <p:nvCxnSpPr>
          <p:cNvPr id="11" name="Straight Connector 10"/>
          <p:cNvCxnSpPr/>
          <p:nvPr userDrawn="1"/>
        </p:nvCxnSpPr>
        <p:spPr bwMode="auto">
          <a:xfrm>
            <a:off x="914400" y="6553200"/>
            <a:ext cx="7315200" cy="0"/>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p:cNvCxnSpPr/>
          <p:nvPr userDrawn="1"/>
        </p:nvCxnSpPr>
        <p:spPr bwMode="auto">
          <a:xfrm>
            <a:off x="1066800" y="6477000"/>
            <a:ext cx="7315200" cy="0"/>
          </a:xfrm>
          <a:prstGeom prst="line">
            <a:avLst/>
          </a:prstGeom>
          <a:noFill/>
          <a:ln w="25400" cap="flat" cmpd="sng" algn="ctr">
            <a:solidFill>
              <a:srgbClr val="FFC000"/>
            </a:solidFill>
            <a:prstDash val="solid"/>
            <a:round/>
            <a:headEnd type="none" w="med" len="med"/>
            <a:tailEnd type="none" w="med" len="med"/>
          </a:ln>
          <a:effectLst/>
        </p:spPr>
      </p:cxnSp>
      <p:sp>
        <p:nvSpPr>
          <p:cNvPr id="21" name="TextBox 20"/>
          <p:cNvSpPr txBox="1"/>
          <p:nvPr userDrawn="1"/>
        </p:nvSpPr>
        <p:spPr>
          <a:xfrm>
            <a:off x="3911402" y="6581001"/>
            <a:ext cx="1321196" cy="461665"/>
          </a:xfrm>
          <a:prstGeom prst="rect">
            <a:avLst/>
          </a:prstGeom>
          <a:noFill/>
        </p:spPr>
        <p:txBody>
          <a:bodyPr wrap="none" rtlCol="0">
            <a:spAutoFit/>
          </a:bodyPr>
          <a:lstStyle/>
          <a:p>
            <a:r>
              <a:rPr lang="en-US" sz="1200" b="1">
                <a:solidFill>
                  <a:srgbClr val="009900"/>
                </a:solidFill>
                <a:latin typeface=" Arial"/>
              </a:rPr>
              <a:t>UNCLASSIFIED</a:t>
            </a:r>
          </a:p>
          <a:p>
            <a:endParaRPr lang="en-US" sz="1200" b="1">
              <a:solidFill>
                <a:srgbClr val="009900"/>
              </a:solidFill>
              <a:latin typeface="+mn-lt"/>
            </a:endParaRPr>
          </a:p>
        </p:txBody>
      </p:sp>
      <p:sp>
        <p:nvSpPr>
          <p:cNvPr id="22" name="Slide Number Placeholder 1"/>
          <p:cNvSpPr>
            <a:spLocks noGrp="1"/>
          </p:cNvSpPr>
          <p:nvPr>
            <p:ph type="sldNum" sz="quarter" idx="4"/>
          </p:nvPr>
        </p:nvSpPr>
        <p:spPr>
          <a:xfrm>
            <a:off x="8723869" y="6553200"/>
            <a:ext cx="383185" cy="365125"/>
          </a:xfrm>
          <a:prstGeom prst="rect">
            <a:avLst/>
          </a:prstGeom>
        </p:spPr>
        <p:txBody>
          <a:bodyPr vert="horz" lIns="91440" tIns="45720" rIns="91440" bIns="45720" rtlCol="0" anchor="ctr"/>
          <a:lstStyle>
            <a:lvl1pPr algn="r">
              <a:defRPr sz="1200">
                <a:solidFill>
                  <a:schemeClr val="tx1">
                    <a:tint val="75000"/>
                  </a:schemeClr>
                </a:solidFill>
                <a:latin typeface=" Arial"/>
              </a:defRPr>
            </a:lvl1pPr>
          </a:lstStyle>
          <a:p>
            <a:fld id="{3734C1BA-07FB-4840-A752-36177B0F1115}" type="slidenum">
              <a:rPr lang="en-US" smtClean="0"/>
              <a:pPr/>
              <a:t>‹#›</a:t>
            </a:fld>
            <a:endParaRPr lang="en-US"/>
          </a:p>
        </p:txBody>
      </p:sp>
      <p:sp>
        <p:nvSpPr>
          <p:cNvPr id="24" name="Rectangle 3"/>
          <p:cNvSpPr>
            <a:spLocks noGrp="1" noChangeArrowheads="1"/>
          </p:cNvSpPr>
          <p:nvPr>
            <p:ph type="title"/>
          </p:nvPr>
        </p:nvSpPr>
        <p:spPr bwMode="gray">
          <a:xfrm>
            <a:off x="762001" y="216474"/>
            <a:ext cx="7619999" cy="615553"/>
          </a:xfrm>
          <a:prstGeom prst="rect">
            <a:avLst/>
          </a:prstGeom>
          <a:noFill/>
          <a:ln w="9525">
            <a:noFill/>
            <a:miter lim="800000"/>
            <a:headEnd/>
            <a:tailEnd/>
          </a:ln>
        </p:spPr>
        <p:txBody>
          <a:bodyPr vert="horz" wrap="square" lIns="91440" tIns="0" rIns="91440" bIns="0" numCol="1" anchor="ctr" anchorCtr="0" compatLnSpc="1">
            <a:prstTxWarp prst="textNoShape">
              <a:avLst/>
            </a:prstTxWarp>
            <a:spAutoFit/>
          </a:bodyPr>
          <a:lstStyle/>
          <a:p>
            <a:pPr lvl="0"/>
            <a:r>
              <a:rPr lang="en-US"/>
              <a:t>Click to edit</a:t>
            </a:r>
          </a:p>
        </p:txBody>
      </p:sp>
      <p:sp>
        <p:nvSpPr>
          <p:cNvPr id="15" name="Rectangle 14"/>
          <p:cNvSpPr/>
          <p:nvPr userDrawn="1"/>
        </p:nvSpPr>
        <p:spPr>
          <a:xfrm>
            <a:off x="-30020" y="6593575"/>
            <a:ext cx="4131734" cy="223138"/>
          </a:xfrm>
          <a:prstGeom prst="rect">
            <a:avLst/>
          </a:prstGeom>
        </p:spPr>
        <p:txBody>
          <a:bodyPr wrap="square">
            <a:spAutoFit/>
          </a:bodyPr>
          <a:lstStyle/>
          <a:p>
            <a:pPr lvl="0" algn="ctr">
              <a:defRPr/>
            </a:pPr>
            <a:r>
              <a:rPr lang="en-US" sz="850" b="1" i="1">
                <a:latin typeface=" Arial"/>
              </a:rPr>
              <a:t>STEWARD THE PROFESSION </a:t>
            </a:r>
            <a:r>
              <a:rPr lang="en-US" sz="850" b="1" i="1">
                <a:latin typeface="Times New Roman" panose="02020603050405020304" pitchFamily="18" charset="0"/>
                <a:cs typeface="Times New Roman" panose="02020603050405020304" pitchFamily="18" charset="0"/>
              </a:rPr>
              <a:t>● </a:t>
            </a:r>
            <a:r>
              <a:rPr lang="en-US" sz="850" b="1" i="1">
                <a:latin typeface=" Arial"/>
              </a:rPr>
              <a:t>DEVELOP LEADERS </a:t>
            </a:r>
            <a:r>
              <a:rPr lang="en-US" sz="850" b="1" i="1">
                <a:latin typeface="Times New Roman" panose="02020603050405020304" pitchFamily="18" charset="0"/>
                <a:cs typeface="Times New Roman" panose="02020603050405020304" pitchFamily="18" charset="0"/>
              </a:rPr>
              <a:t>● </a:t>
            </a:r>
            <a:r>
              <a:rPr lang="en-US" sz="850" b="1" i="1">
                <a:latin typeface=" Arial"/>
              </a:rPr>
              <a:t>DRIVE CHANGE</a:t>
            </a:r>
          </a:p>
        </p:txBody>
      </p:sp>
      <p:pic>
        <p:nvPicPr>
          <p:cNvPr id="3" name="Picture 2">
            <a:extLst>
              <a:ext uri="{FF2B5EF4-FFF2-40B4-BE49-F238E27FC236}">
                <a16:creationId xmlns:a16="http://schemas.microsoft.com/office/drawing/2014/main" id="{10400AD3-07EC-64D3-A78C-73998D204FF1}"/>
              </a:ext>
            </a:extLst>
          </p:cNvPr>
          <p:cNvPicPr>
            <a:picLocks noChangeAspect="1"/>
          </p:cNvPicPr>
          <p:nvPr userDrawn="1"/>
        </p:nvPicPr>
        <p:blipFill>
          <a:blip r:embed="rId7"/>
          <a:stretch>
            <a:fillRect/>
          </a:stretch>
        </p:blipFill>
        <p:spPr>
          <a:xfrm>
            <a:off x="79124" y="41287"/>
            <a:ext cx="792549" cy="944962"/>
          </a:xfrm>
          <a:prstGeom prst="rect">
            <a:avLst/>
          </a:prstGeom>
        </p:spPr>
      </p:pic>
      <p:pic>
        <p:nvPicPr>
          <p:cNvPr id="12" name="Picture 11" descr="Logo&#10;&#10;Description automatically generated">
            <a:extLst>
              <a:ext uri="{FF2B5EF4-FFF2-40B4-BE49-F238E27FC236}">
                <a16:creationId xmlns:a16="http://schemas.microsoft.com/office/drawing/2014/main" id="{A99CE3EB-E561-5F39-1B92-83483481D74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28951" y="75435"/>
            <a:ext cx="852054" cy="852054"/>
          </a:xfrm>
          <a:prstGeom prst="rect">
            <a:avLst/>
          </a:prstGeom>
        </p:spPr>
      </p:pic>
    </p:spTree>
    <p:extLst>
      <p:ext uri="{BB962C8B-B14F-4D97-AF65-F5344CB8AC3E}">
        <p14:creationId xmlns:p14="http://schemas.microsoft.com/office/powerpoint/2010/main" val="39613692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98" r:id="rId5"/>
  </p:sldLayoutIdLst>
  <p:hf hdr="0" ftr="0"/>
  <p:txStyles>
    <p:titleStyle>
      <a:lvl1pPr algn="ctr">
        <a:defRPr lang="en-US" sz="4000" b="1" dirty="0">
          <a:solidFill>
            <a:schemeClr val="tx1"/>
          </a:solidFill>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B5004-EF03-4D99-8CBA-038C5914C994}" type="datetime1">
              <a:rPr lang="en-US" smtClean="0"/>
              <a:t>5/14/2024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C8ED-D895-4E64-A378-A7D51D813B50}" type="slidenum">
              <a:rPr lang="en-US" smtClean="0"/>
              <a:t>‹#›</a:t>
            </a:fld>
            <a:endParaRPr lang="en-US"/>
          </a:p>
        </p:txBody>
      </p:sp>
    </p:spTree>
    <p:extLst>
      <p:ext uri="{BB962C8B-B14F-4D97-AF65-F5344CB8AC3E}">
        <p14:creationId xmlns:p14="http://schemas.microsoft.com/office/powerpoint/2010/main" val="21781434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53762"/>
            <a:ext cx="9144000" cy="1981200"/>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a:ea typeface="+mn-ea"/>
              <a:cs typeface="+mn-cs"/>
            </a:endParaRPr>
          </a:p>
        </p:txBody>
      </p:sp>
      <p:sp>
        <p:nvSpPr>
          <p:cNvPr id="7" name="TextBox 6"/>
          <p:cNvSpPr txBox="1"/>
          <p:nvPr/>
        </p:nvSpPr>
        <p:spPr>
          <a:xfrm>
            <a:off x="1946033" y="2451346"/>
            <a:ext cx="7526867"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 Arial"/>
                <a:ea typeface="+mn-ea"/>
                <a:cs typeface="+mn-cs"/>
              </a:rPr>
              <a:t>MEDICAL CENTER OF EXCELLENCE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 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prstClr val="white"/>
                </a:solidFill>
                <a:effectLst/>
                <a:uLnTx/>
                <a:uFillTx/>
                <a:latin typeface=" Arial"/>
                <a:ea typeface="+mn-ea"/>
                <a:cs typeface="+mn-cs"/>
              </a:rPr>
              <a:t>TO CONSERVE FIGHTING STRENGTH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prstClr val="white"/>
              </a:solidFill>
              <a:effectLst/>
              <a:uLnTx/>
              <a:uFillTx/>
              <a:latin typeface=" 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 Arial"/>
                <a:ea typeface="+mn-ea"/>
              </a:rPr>
              <a:t>STEWARD</a:t>
            </a:r>
            <a:r>
              <a:rPr kumimoji="0" lang="en-US" sz="1400" b="1" i="1" u="none" strike="noStrike" kern="1200" cap="none" spc="0" normalizeH="0" noProof="0">
                <a:ln>
                  <a:noFill/>
                </a:ln>
                <a:solidFill>
                  <a:prstClr val="white"/>
                </a:solidFill>
                <a:effectLst/>
                <a:uLnTx/>
                <a:uFillTx/>
                <a:latin typeface=" Arial"/>
                <a:ea typeface="+mn-ea"/>
              </a:rPr>
              <a:t> THE PROFESSION </a:t>
            </a: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400" b="1" i="1" u="none" strike="noStrike" kern="1200" cap="none" spc="0" normalizeH="0" baseline="0" noProof="0">
                <a:ln>
                  <a:noFill/>
                </a:ln>
                <a:solidFill>
                  <a:prstClr val="white"/>
                </a:solidFill>
                <a:effectLst/>
                <a:uLnTx/>
                <a:uFillTx/>
                <a:latin typeface=" Arial"/>
                <a:ea typeface="+mn-ea"/>
              </a:rPr>
              <a:t>DEVELOP LEADERS </a:t>
            </a: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400" b="1" i="1" u="none" strike="noStrike" kern="1200" cap="none" spc="0" normalizeH="0" baseline="0" noProof="0">
                <a:ln>
                  <a:noFill/>
                </a:ln>
                <a:solidFill>
                  <a:prstClr val="white"/>
                </a:solidFill>
                <a:effectLst/>
                <a:uLnTx/>
                <a:uFillTx/>
                <a:latin typeface=" Arial"/>
                <a:ea typeface="+mn-ea"/>
              </a:rPr>
              <a:t>DRIVE CHANGE</a:t>
            </a:r>
          </a:p>
        </p:txBody>
      </p:sp>
      <p:sp>
        <p:nvSpPr>
          <p:cNvPr id="11" name="TextBox 10"/>
          <p:cNvSpPr txBox="1"/>
          <p:nvPr/>
        </p:nvSpPr>
        <p:spPr>
          <a:xfrm>
            <a:off x="2071087" y="4876800"/>
            <a:ext cx="5001818" cy="707886"/>
          </a:xfrm>
          <a:prstGeom prst="rect">
            <a:avLst/>
          </a:prstGeom>
          <a:noFill/>
        </p:spPr>
        <p:txBody>
          <a:bodyPr wrap="none" rtlCol="0">
            <a:spAutoFit/>
          </a:bodyPr>
          <a:lstStyle/>
          <a:p>
            <a:pPr algn="ctr"/>
            <a:r>
              <a:rPr lang="en-US" sz="2000" b="1">
                <a:solidFill>
                  <a:prstClr val="black"/>
                </a:solidFill>
                <a:latin typeface="Arial" panose="020B0604020202020204"/>
              </a:rPr>
              <a:t>EFMB Test Control Office (TCO)</a:t>
            </a:r>
          </a:p>
          <a:p>
            <a:pPr algn="ctr"/>
            <a:r>
              <a:rPr lang="en-US" sz="2000" b="1">
                <a:solidFill>
                  <a:prstClr val="black"/>
                </a:solidFill>
                <a:latin typeface="Arial" panose="020B0604020202020204"/>
              </a:rPr>
              <a:t>U.S. Army Medical Center of Excellence</a:t>
            </a:r>
          </a:p>
        </p:txBody>
      </p:sp>
      <p:sp>
        <p:nvSpPr>
          <p:cNvPr id="12" name="Rectangle 11"/>
          <p:cNvSpPr/>
          <p:nvPr/>
        </p:nvSpPr>
        <p:spPr>
          <a:xfrm>
            <a:off x="581018" y="1103293"/>
            <a:ext cx="7981956" cy="830997"/>
          </a:xfrm>
          <a:prstGeom prst="rect">
            <a:avLst/>
          </a:prstGeom>
        </p:spPr>
        <p:txBody>
          <a:bodyPr wrap="square">
            <a:spAutoFit/>
          </a:bodyPr>
          <a:lstStyle/>
          <a:p>
            <a:pPr lvl="0" algn="ctr" defTabSz="913993">
              <a:spcBef>
                <a:spcPct val="0"/>
              </a:spcBef>
              <a:defRPr/>
            </a:pPr>
            <a:r>
              <a:rPr lang="en-US" sz="2400" b="1" dirty="0">
                <a:solidFill>
                  <a:prstClr val="black"/>
                </a:solidFill>
                <a:latin typeface="Arial" pitchFamily="34" charset="0"/>
                <a:cs typeface="Arial" pitchFamily="34" charset="0"/>
              </a:rPr>
              <a:t>Expert Field Medical Badge (EFMB) Expert Physical Fitness Assessment (EPFA)</a:t>
            </a:r>
            <a:endParaRPr lang="en-US" sz="1600" b="1" dirty="0">
              <a:solidFill>
                <a:prstClr val="black"/>
              </a:solidFill>
            </a:endParaRPr>
          </a:p>
        </p:txBody>
      </p:sp>
      <p:pic>
        <p:nvPicPr>
          <p:cNvPr id="6" name="Picture 5" descr="Logo&#10;&#10;Description automatically generated">
            <a:extLst>
              <a:ext uri="{FF2B5EF4-FFF2-40B4-BE49-F238E27FC236}">
                <a16:creationId xmlns:a16="http://schemas.microsoft.com/office/drawing/2014/main" id="{2340D4B0-74DC-CC6E-FAFB-B5F78CF25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2062766"/>
            <a:ext cx="2421467" cy="2421467"/>
          </a:xfrm>
          <a:prstGeom prst="rect">
            <a:avLst/>
          </a:prstGeom>
        </p:spPr>
      </p:pic>
    </p:spTree>
    <p:extLst>
      <p:ext uri="{BB962C8B-B14F-4D97-AF65-F5344CB8AC3E}">
        <p14:creationId xmlns:p14="http://schemas.microsoft.com/office/powerpoint/2010/main" val="232016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838200"/>
            <a:ext cx="8001000" cy="4524315"/>
          </a:xfrm>
          <a:prstGeom prst="rect">
            <a:avLst/>
          </a:prstGeom>
          <a:noFill/>
        </p:spPr>
        <p:txBody>
          <a:bodyPr wrap="square" rtlCol="0">
            <a:spAutoFit/>
          </a:bodyPr>
          <a:lstStyle/>
          <a:p>
            <a:endParaRPr lang="en-US" dirty="0">
              <a:latin typeface=" Arial"/>
            </a:endParaRP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 will perform the high crawl for 25m.</a:t>
            </a:r>
          </a:p>
          <a:p>
            <a:endParaRPr lang="en-US" dirty="0">
              <a:latin typeface=" Arial"/>
            </a:endParaRPr>
          </a:p>
          <a:p>
            <a:pPr marL="285750" indent="-285750">
              <a:buFont typeface="Arial" panose="020B0604020202020204" pitchFamily="34" charset="0"/>
              <a:buChar char="•"/>
            </a:pPr>
            <a:r>
              <a:rPr lang="en-US" dirty="0">
                <a:latin typeface=" Arial"/>
              </a:rPr>
              <a:t>Candidate will then perform the 3-5 second rush for 25m. </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Candidates may rest at any point during the exercise if they choose.</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Candidates may not leave the route for any reason. If a candidate leaves the dedicated route they will be eliminated from the competition. Time will not stop for any reason. </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Upon completion of the individual movement techniques, candidates will immediately transition into a 1-mile run.</a:t>
            </a:r>
          </a:p>
          <a:p>
            <a:endParaRPr lang="en-US" dirty="0">
              <a:latin typeface=" Arial"/>
            </a:endParaRPr>
          </a:p>
          <a:p>
            <a:pPr marL="742950" lvl="1" indent="-285750">
              <a:buFont typeface="Arial" panose="020B0604020202020204" pitchFamily="34" charset="0"/>
              <a:buChar char="•"/>
            </a:pPr>
            <a:endParaRPr lang="en-US" dirty="0">
              <a:latin typeface=" Arial"/>
            </a:endParaRPr>
          </a:p>
        </p:txBody>
      </p:sp>
      <p:sp>
        <p:nvSpPr>
          <p:cNvPr id="5" name="TextBox 4"/>
          <p:cNvSpPr txBox="1"/>
          <p:nvPr/>
        </p:nvSpPr>
        <p:spPr>
          <a:xfrm>
            <a:off x="0" y="326070"/>
            <a:ext cx="9144000" cy="461665"/>
          </a:xfrm>
          <a:prstGeom prst="rect">
            <a:avLst/>
          </a:prstGeom>
          <a:noFill/>
        </p:spPr>
        <p:txBody>
          <a:bodyPr wrap="square" rtlCol="0" anchor="ctr">
            <a:spAutoFit/>
          </a:bodyPr>
          <a:lstStyle/>
          <a:p>
            <a:pPr algn="ct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50m Movement Lane Standards</a:t>
            </a:r>
            <a:endParaRPr 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257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838200"/>
            <a:ext cx="8001000" cy="3693319"/>
          </a:xfrm>
          <a:prstGeom prst="rect">
            <a:avLst/>
          </a:prstGeom>
          <a:noFill/>
        </p:spPr>
        <p:txBody>
          <a:bodyPr wrap="square" rtlCol="0">
            <a:spAutoFit/>
          </a:bodyPr>
          <a:lstStyle/>
          <a:p>
            <a:endParaRPr lang="en-US" dirty="0">
              <a:latin typeface=" Arial"/>
            </a:endParaRP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 will move 1-mile as quickly as possible.</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Candidates may rest at any point during the exercise if they choose. </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Candidates may not leave the run route for any reason. If a candidate leaves the dedicated run route they will be eliminated from the competition. Time will not stop for any reason. </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Time will stop when the candidate crosses the finish line.</a:t>
            </a:r>
          </a:p>
          <a:p>
            <a:endParaRPr lang="en-US" dirty="0">
              <a:latin typeface=" Arial"/>
            </a:endParaRPr>
          </a:p>
          <a:p>
            <a:pPr marL="742950" lvl="1" indent="-285750">
              <a:buFont typeface="Arial" panose="020B0604020202020204" pitchFamily="34" charset="0"/>
              <a:buChar char="•"/>
            </a:pPr>
            <a:endParaRPr lang="en-US" dirty="0">
              <a:latin typeface=" Arial"/>
            </a:endParaRPr>
          </a:p>
        </p:txBody>
      </p:sp>
      <p:sp>
        <p:nvSpPr>
          <p:cNvPr id="5" name="TextBox 4"/>
          <p:cNvSpPr txBox="1"/>
          <p:nvPr/>
        </p:nvSpPr>
        <p:spPr>
          <a:xfrm>
            <a:off x="0" y="264516"/>
            <a:ext cx="9144000" cy="584775"/>
          </a:xfrm>
          <a:prstGeom prst="rect">
            <a:avLst/>
          </a:prstGeom>
          <a:noFill/>
        </p:spPr>
        <p:txBody>
          <a:bodyPr wrap="square" rtlCol="0" anchor="ctr">
            <a:sp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1-Mile Run Standards</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000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64516"/>
            <a:ext cx="9144000" cy="584775"/>
          </a:xfrm>
          <a:prstGeom prst="rect">
            <a:avLst/>
          </a:prstGeom>
          <a:noFill/>
        </p:spPr>
        <p:txBody>
          <a:bodyPr wrap="square" rtlCol="0" anchor="ctr">
            <a:spAutoFit/>
          </a:bodyPr>
          <a:lstStyle/>
          <a:p>
            <a:pPr algn="ctr"/>
            <a:r>
              <a:rPr lang="en-US" sz="3200" b="1">
                <a:solidFill>
                  <a:prstClr val="black"/>
                </a:solidFill>
                <a:latin typeface="Arial" panose="020B0604020202020204" pitchFamily="34" charset="0"/>
                <a:cs typeface="Arial" panose="020B0604020202020204" pitchFamily="34" charset="0"/>
              </a:rPr>
              <a:t>Example Concept</a:t>
            </a:r>
            <a:endParaRPr lang="en-US" sz="3200" b="1" dirty="0">
              <a:latin typeface="Arial" panose="020B0604020202020204" pitchFamily="34" charset="0"/>
              <a:cs typeface="Arial" panose="020B0604020202020204" pitchFamily="34" charset="0"/>
            </a:endParaRPr>
          </a:p>
        </p:txBody>
      </p:sp>
      <p:grpSp>
        <p:nvGrpSpPr>
          <p:cNvPr id="99" name="Group 98">
            <a:extLst>
              <a:ext uri="{FF2B5EF4-FFF2-40B4-BE49-F238E27FC236}">
                <a16:creationId xmlns:a16="http://schemas.microsoft.com/office/drawing/2014/main" id="{A7D2A303-4059-2376-9847-B960ABC4085C}"/>
              </a:ext>
            </a:extLst>
          </p:cNvPr>
          <p:cNvGrpSpPr/>
          <p:nvPr/>
        </p:nvGrpSpPr>
        <p:grpSpPr>
          <a:xfrm>
            <a:off x="310702" y="3190781"/>
            <a:ext cx="1700628" cy="3323633"/>
            <a:chOff x="-472002" y="3292041"/>
            <a:chExt cx="1700628" cy="3323633"/>
          </a:xfrm>
        </p:grpSpPr>
        <p:sp>
          <p:nvSpPr>
            <p:cNvPr id="100" name="Rectangle 99">
              <a:extLst>
                <a:ext uri="{FF2B5EF4-FFF2-40B4-BE49-F238E27FC236}">
                  <a16:creationId xmlns:a16="http://schemas.microsoft.com/office/drawing/2014/main" id="{3908D82B-C377-EF58-CAA5-840F8142967C}"/>
                </a:ext>
              </a:extLst>
            </p:cNvPr>
            <p:cNvSpPr/>
            <p:nvPr/>
          </p:nvSpPr>
          <p:spPr>
            <a:xfrm>
              <a:off x="-472001" y="3688111"/>
              <a:ext cx="1700627" cy="44530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t>(B) </a:t>
              </a:r>
              <a:r>
                <a:rPr lang="en-US" sz="1100"/>
                <a:t>Candidate conducts dead stop pushups</a:t>
              </a:r>
            </a:p>
          </p:txBody>
        </p:sp>
        <p:sp>
          <p:nvSpPr>
            <p:cNvPr id="101" name="Rectangle 100">
              <a:extLst>
                <a:ext uri="{FF2B5EF4-FFF2-40B4-BE49-F238E27FC236}">
                  <a16:creationId xmlns:a16="http://schemas.microsoft.com/office/drawing/2014/main" id="{3C9A3F07-C004-7649-05D9-58CA55DFF82E}"/>
                </a:ext>
              </a:extLst>
            </p:cNvPr>
            <p:cNvSpPr/>
            <p:nvPr/>
          </p:nvSpPr>
          <p:spPr>
            <a:xfrm>
              <a:off x="-472001" y="4177331"/>
              <a:ext cx="1700627" cy="44530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t>(C) </a:t>
              </a:r>
              <a:r>
                <a:rPr lang="en-US" sz="1100"/>
                <a:t>Candidate conducts  100m sprint</a:t>
              </a:r>
            </a:p>
          </p:txBody>
        </p:sp>
        <p:sp>
          <p:nvSpPr>
            <p:cNvPr id="102" name="Rectangle 101">
              <a:extLst>
                <a:ext uri="{FF2B5EF4-FFF2-40B4-BE49-F238E27FC236}">
                  <a16:creationId xmlns:a16="http://schemas.microsoft.com/office/drawing/2014/main" id="{442D9A44-B24E-979D-7B3A-AB27C85EE210}"/>
                </a:ext>
              </a:extLst>
            </p:cNvPr>
            <p:cNvSpPr/>
            <p:nvPr/>
          </p:nvSpPr>
          <p:spPr>
            <a:xfrm>
              <a:off x="-472001" y="4666551"/>
              <a:ext cx="1700627" cy="35834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t>(D) </a:t>
              </a:r>
              <a:r>
                <a:rPr lang="en-US" sz="1100"/>
                <a:t>Candidate lifts/stacks 16x Sandbags </a:t>
              </a:r>
            </a:p>
          </p:txBody>
        </p:sp>
        <p:sp>
          <p:nvSpPr>
            <p:cNvPr id="103" name="Rectangle 102">
              <a:extLst>
                <a:ext uri="{FF2B5EF4-FFF2-40B4-BE49-F238E27FC236}">
                  <a16:creationId xmlns:a16="http://schemas.microsoft.com/office/drawing/2014/main" id="{B013E733-55B3-4FF8-56AC-3D6F9319EBB8}"/>
                </a:ext>
              </a:extLst>
            </p:cNvPr>
            <p:cNvSpPr/>
            <p:nvPr/>
          </p:nvSpPr>
          <p:spPr>
            <a:xfrm>
              <a:off x="-472002" y="5068809"/>
              <a:ext cx="1700627" cy="46161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t>(E) </a:t>
              </a:r>
              <a:r>
                <a:rPr lang="en-US" sz="1100" dirty="0"/>
                <a:t>Candidate conducts 50m farmers carry with x2 40 </a:t>
              </a:r>
              <a:r>
                <a:rPr lang="en-US" sz="1100" dirty="0" err="1"/>
                <a:t>lb</a:t>
              </a:r>
              <a:r>
                <a:rPr lang="en-US" sz="1100" dirty="0"/>
                <a:t> Water Cans</a:t>
              </a:r>
            </a:p>
          </p:txBody>
        </p:sp>
        <p:sp>
          <p:nvSpPr>
            <p:cNvPr id="104" name="Rectangle 103">
              <a:extLst>
                <a:ext uri="{FF2B5EF4-FFF2-40B4-BE49-F238E27FC236}">
                  <a16:creationId xmlns:a16="http://schemas.microsoft.com/office/drawing/2014/main" id="{A150106B-E877-011B-F466-F11D0B6ABBAF}"/>
                </a:ext>
              </a:extLst>
            </p:cNvPr>
            <p:cNvSpPr/>
            <p:nvPr/>
          </p:nvSpPr>
          <p:spPr>
            <a:xfrm>
              <a:off x="-472001" y="5574343"/>
              <a:ext cx="1700627" cy="6139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t>(F) </a:t>
              </a:r>
              <a:r>
                <a:rPr lang="en-US" sz="1100" dirty="0"/>
                <a:t>Candidate conducts  25m high crawl, 25m 3-5 sec rush</a:t>
              </a:r>
            </a:p>
          </p:txBody>
        </p:sp>
        <p:sp>
          <p:nvSpPr>
            <p:cNvPr id="105" name="Rectangle 104">
              <a:extLst>
                <a:ext uri="{FF2B5EF4-FFF2-40B4-BE49-F238E27FC236}">
                  <a16:creationId xmlns:a16="http://schemas.microsoft.com/office/drawing/2014/main" id="{D21C17A7-4E9A-E67D-F857-0BBB3DF3F7BF}"/>
                </a:ext>
              </a:extLst>
            </p:cNvPr>
            <p:cNvSpPr/>
            <p:nvPr/>
          </p:nvSpPr>
          <p:spPr>
            <a:xfrm>
              <a:off x="-472001" y="6232219"/>
              <a:ext cx="1700627" cy="38345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t>(G) </a:t>
              </a:r>
              <a:r>
                <a:rPr lang="en-US" sz="1100" dirty="0"/>
                <a:t>Candidate conducts final 1-mile run</a:t>
              </a:r>
            </a:p>
          </p:txBody>
        </p:sp>
        <p:sp>
          <p:nvSpPr>
            <p:cNvPr id="106" name="Rectangle 105">
              <a:extLst>
                <a:ext uri="{FF2B5EF4-FFF2-40B4-BE49-F238E27FC236}">
                  <a16:creationId xmlns:a16="http://schemas.microsoft.com/office/drawing/2014/main" id="{7D42CA70-85E3-23C5-D144-4448FF3D06AD}"/>
                </a:ext>
              </a:extLst>
            </p:cNvPr>
            <p:cNvSpPr/>
            <p:nvPr/>
          </p:nvSpPr>
          <p:spPr>
            <a:xfrm>
              <a:off x="-472001" y="3292041"/>
              <a:ext cx="1700627" cy="35215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t>(A) </a:t>
              </a:r>
              <a:r>
                <a:rPr lang="en-US" sz="1100" dirty="0"/>
                <a:t>Candidate conducts Initial 1-mile run</a:t>
              </a:r>
            </a:p>
          </p:txBody>
        </p:sp>
      </p:grpSp>
      <p:grpSp>
        <p:nvGrpSpPr>
          <p:cNvPr id="107" name="Group 106">
            <a:extLst>
              <a:ext uri="{FF2B5EF4-FFF2-40B4-BE49-F238E27FC236}">
                <a16:creationId xmlns:a16="http://schemas.microsoft.com/office/drawing/2014/main" id="{4EBC5615-7637-1C79-B77F-6C743CFEFF5F}"/>
              </a:ext>
            </a:extLst>
          </p:cNvPr>
          <p:cNvGrpSpPr/>
          <p:nvPr/>
        </p:nvGrpSpPr>
        <p:grpSpPr>
          <a:xfrm>
            <a:off x="203063" y="1064651"/>
            <a:ext cx="8711039" cy="2364349"/>
            <a:chOff x="181155" y="2289037"/>
            <a:chExt cx="8909199" cy="2338250"/>
          </a:xfrm>
        </p:grpSpPr>
        <p:cxnSp>
          <p:nvCxnSpPr>
            <p:cNvPr id="108" name="Straight Arrow Connector 107">
              <a:extLst>
                <a:ext uri="{FF2B5EF4-FFF2-40B4-BE49-F238E27FC236}">
                  <a16:creationId xmlns:a16="http://schemas.microsoft.com/office/drawing/2014/main" id="{4980107B-455B-3D47-A83A-C623B97A8F79}"/>
                </a:ext>
              </a:extLst>
            </p:cNvPr>
            <p:cNvCxnSpPr/>
            <p:nvPr/>
          </p:nvCxnSpPr>
          <p:spPr>
            <a:xfrm>
              <a:off x="181155" y="3562709"/>
              <a:ext cx="204446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1B4625A2-153E-E823-8BCF-9FA56AD9F305}"/>
                </a:ext>
              </a:extLst>
            </p:cNvPr>
            <p:cNvSpPr txBox="1"/>
            <p:nvPr/>
          </p:nvSpPr>
          <p:spPr>
            <a:xfrm>
              <a:off x="766618" y="3295291"/>
              <a:ext cx="1612888" cy="273941"/>
            </a:xfrm>
            <a:prstGeom prst="rect">
              <a:avLst/>
            </a:prstGeom>
            <a:noFill/>
          </p:spPr>
          <p:txBody>
            <a:bodyPr wrap="square" rtlCol="0">
              <a:spAutoFit/>
            </a:bodyPr>
            <a:lstStyle/>
            <a:p>
              <a:r>
                <a:rPr lang="en-US" sz="1200" dirty="0"/>
                <a:t>1-MILE RUN</a:t>
              </a:r>
            </a:p>
          </p:txBody>
        </p:sp>
        <p:sp>
          <p:nvSpPr>
            <p:cNvPr id="110" name="Star: 5 Points 109">
              <a:extLst>
                <a:ext uri="{FF2B5EF4-FFF2-40B4-BE49-F238E27FC236}">
                  <a16:creationId xmlns:a16="http://schemas.microsoft.com/office/drawing/2014/main" id="{48A870B2-3C92-29F9-ABC6-0D4F92B318BF}"/>
                </a:ext>
              </a:extLst>
            </p:cNvPr>
            <p:cNvSpPr/>
            <p:nvPr/>
          </p:nvSpPr>
          <p:spPr>
            <a:xfrm>
              <a:off x="983762" y="3628465"/>
              <a:ext cx="441794" cy="36030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A</a:t>
              </a:r>
              <a:endParaRPr lang="en-US">
                <a:solidFill>
                  <a:schemeClr val="tx1"/>
                </a:solidFill>
                <a:latin typeface="Arial" panose="020B0604020202020204" pitchFamily="34" charset="0"/>
                <a:cs typeface="Arial" panose="020B0604020202020204" pitchFamily="34" charset="0"/>
              </a:endParaRPr>
            </a:p>
          </p:txBody>
        </p:sp>
        <p:sp>
          <p:nvSpPr>
            <p:cNvPr id="111" name="Star: 5 Points 110">
              <a:extLst>
                <a:ext uri="{FF2B5EF4-FFF2-40B4-BE49-F238E27FC236}">
                  <a16:creationId xmlns:a16="http://schemas.microsoft.com/office/drawing/2014/main" id="{9FE2984C-6113-43BC-4CF6-D44BDD9E71D7}"/>
                </a:ext>
              </a:extLst>
            </p:cNvPr>
            <p:cNvSpPr/>
            <p:nvPr/>
          </p:nvSpPr>
          <p:spPr>
            <a:xfrm>
              <a:off x="977658" y="2888540"/>
              <a:ext cx="441794" cy="36030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G</a:t>
              </a:r>
              <a:endParaRPr lang="en-US">
                <a:solidFill>
                  <a:schemeClr val="tx1"/>
                </a:solidFill>
                <a:latin typeface="Arial" panose="020B0604020202020204" pitchFamily="34" charset="0"/>
                <a:cs typeface="Arial" panose="020B0604020202020204" pitchFamily="34" charset="0"/>
              </a:endParaRPr>
            </a:p>
          </p:txBody>
        </p:sp>
        <p:grpSp>
          <p:nvGrpSpPr>
            <p:cNvPr id="112" name="Group 111">
              <a:extLst>
                <a:ext uri="{FF2B5EF4-FFF2-40B4-BE49-F238E27FC236}">
                  <a16:creationId xmlns:a16="http://schemas.microsoft.com/office/drawing/2014/main" id="{A8B50A85-A5DB-133C-4912-F5F5851AEC30}"/>
                </a:ext>
              </a:extLst>
            </p:cNvPr>
            <p:cNvGrpSpPr/>
            <p:nvPr/>
          </p:nvGrpSpPr>
          <p:grpSpPr>
            <a:xfrm>
              <a:off x="291244" y="2289037"/>
              <a:ext cx="8799110" cy="2338250"/>
              <a:chOff x="259745" y="3538209"/>
              <a:chExt cx="8799110" cy="2338250"/>
            </a:xfrm>
          </p:grpSpPr>
          <p:grpSp>
            <p:nvGrpSpPr>
              <p:cNvPr id="113" name="Group 112">
                <a:extLst>
                  <a:ext uri="{FF2B5EF4-FFF2-40B4-BE49-F238E27FC236}">
                    <a16:creationId xmlns:a16="http://schemas.microsoft.com/office/drawing/2014/main" id="{5617BF7D-4023-8433-291E-7CCC5918E1DA}"/>
                  </a:ext>
                </a:extLst>
              </p:cNvPr>
              <p:cNvGrpSpPr/>
              <p:nvPr/>
            </p:nvGrpSpPr>
            <p:grpSpPr>
              <a:xfrm rot="5400000">
                <a:off x="4437831" y="1038201"/>
                <a:ext cx="2121016" cy="7121032"/>
                <a:chOff x="5713807" y="-1100797"/>
                <a:chExt cx="2515281" cy="8336485"/>
              </a:xfrm>
            </p:grpSpPr>
            <p:grpSp>
              <p:nvGrpSpPr>
                <p:cNvPr id="123" name="Group 122">
                  <a:extLst>
                    <a:ext uri="{FF2B5EF4-FFF2-40B4-BE49-F238E27FC236}">
                      <a16:creationId xmlns:a16="http://schemas.microsoft.com/office/drawing/2014/main" id="{9AECB2A7-BDC9-7AD7-7C34-CB8EC87A6E2E}"/>
                    </a:ext>
                  </a:extLst>
                </p:cNvPr>
                <p:cNvGrpSpPr/>
                <p:nvPr/>
              </p:nvGrpSpPr>
              <p:grpSpPr>
                <a:xfrm>
                  <a:off x="6586203" y="6237736"/>
                  <a:ext cx="1461923" cy="128377"/>
                  <a:chOff x="6736331" y="6237736"/>
                  <a:chExt cx="1461923" cy="128377"/>
                </a:xfrm>
              </p:grpSpPr>
              <p:sp>
                <p:nvSpPr>
                  <p:cNvPr id="144" name="Isosceles Triangle 143">
                    <a:extLst>
                      <a:ext uri="{FF2B5EF4-FFF2-40B4-BE49-F238E27FC236}">
                        <a16:creationId xmlns:a16="http://schemas.microsoft.com/office/drawing/2014/main" id="{0ECAC796-0F41-2561-1A3F-2B6E87FAD1F4}"/>
                      </a:ext>
                    </a:extLst>
                  </p:cNvPr>
                  <p:cNvSpPr/>
                  <p:nvPr/>
                </p:nvSpPr>
                <p:spPr>
                  <a:xfrm>
                    <a:off x="6736331" y="6237736"/>
                    <a:ext cx="104503" cy="11756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a:extLst>
                      <a:ext uri="{FF2B5EF4-FFF2-40B4-BE49-F238E27FC236}">
                        <a16:creationId xmlns:a16="http://schemas.microsoft.com/office/drawing/2014/main" id="{9DF743CC-72A2-B0B0-11D6-1F8730279515}"/>
                      </a:ext>
                    </a:extLst>
                  </p:cNvPr>
                  <p:cNvSpPr/>
                  <p:nvPr/>
                </p:nvSpPr>
                <p:spPr>
                  <a:xfrm>
                    <a:off x="8093751" y="6248547"/>
                    <a:ext cx="104503" cy="11756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a:extLst>
                    <a:ext uri="{FF2B5EF4-FFF2-40B4-BE49-F238E27FC236}">
                      <a16:creationId xmlns:a16="http://schemas.microsoft.com/office/drawing/2014/main" id="{DB1F7398-FB56-4B71-F376-954C9F234240}"/>
                    </a:ext>
                  </a:extLst>
                </p:cNvPr>
                <p:cNvCxnSpPr>
                  <a:cxnSpLocks/>
                </p:cNvCxnSpPr>
                <p:nvPr/>
              </p:nvCxnSpPr>
              <p:spPr>
                <a:xfrm rot="16200000">
                  <a:off x="7296398" y="-665295"/>
                  <a:ext cx="23432" cy="1574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7D961EF-A8A3-D5DA-D72D-934B8DC96C65}"/>
                    </a:ext>
                  </a:extLst>
                </p:cNvPr>
                <p:cNvCxnSpPr>
                  <a:cxnSpLocks/>
                </p:cNvCxnSpPr>
                <p:nvPr/>
              </p:nvCxnSpPr>
              <p:spPr>
                <a:xfrm rot="16200000" flipH="1">
                  <a:off x="7376573" y="5315910"/>
                  <a:ext cx="25147" cy="1679882"/>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08EA9F1B-0ECF-01FE-206E-6FD970AE1F8E}"/>
                    </a:ext>
                  </a:extLst>
                </p:cNvPr>
                <p:cNvSpPr txBox="1"/>
                <p:nvPr/>
              </p:nvSpPr>
              <p:spPr>
                <a:xfrm rot="16200000">
                  <a:off x="5648259" y="3639591"/>
                  <a:ext cx="789845" cy="433151"/>
                </a:xfrm>
                <a:prstGeom prst="rect">
                  <a:avLst/>
                </a:prstGeom>
                <a:noFill/>
              </p:spPr>
              <p:txBody>
                <a:bodyPr wrap="square" rtlCol="0">
                  <a:spAutoFit/>
                </a:bodyPr>
                <a:lstStyle/>
                <a:p>
                  <a:r>
                    <a:rPr lang="en-US" sz="1600"/>
                    <a:t>25</a:t>
                  </a:r>
                  <a:r>
                    <a:rPr lang="en-US"/>
                    <a:t> </a:t>
                  </a:r>
                  <a:r>
                    <a:rPr lang="en-US" sz="1600"/>
                    <a:t>M</a:t>
                  </a:r>
                  <a:endParaRPr lang="en-US"/>
                </a:p>
              </p:txBody>
            </p:sp>
            <p:sp>
              <p:nvSpPr>
                <p:cNvPr id="127" name="TextBox 126">
                  <a:extLst>
                    <a:ext uri="{FF2B5EF4-FFF2-40B4-BE49-F238E27FC236}">
                      <a16:creationId xmlns:a16="http://schemas.microsoft.com/office/drawing/2014/main" id="{DDF148DC-BC85-5670-A4DF-C1445B497675}"/>
                    </a:ext>
                  </a:extLst>
                </p:cNvPr>
                <p:cNvSpPr txBox="1"/>
                <p:nvPr/>
              </p:nvSpPr>
              <p:spPr>
                <a:xfrm rot="16200000">
                  <a:off x="5662136" y="5157227"/>
                  <a:ext cx="789845" cy="433151"/>
                </a:xfrm>
                <a:prstGeom prst="rect">
                  <a:avLst/>
                </a:prstGeom>
                <a:noFill/>
              </p:spPr>
              <p:txBody>
                <a:bodyPr wrap="square" rtlCol="0">
                  <a:spAutoFit/>
                </a:bodyPr>
                <a:lstStyle/>
                <a:p>
                  <a:r>
                    <a:rPr lang="en-US" sz="1600"/>
                    <a:t>25</a:t>
                  </a:r>
                  <a:r>
                    <a:rPr lang="en-US"/>
                    <a:t> </a:t>
                  </a:r>
                  <a:r>
                    <a:rPr lang="en-US" sz="1600"/>
                    <a:t>M</a:t>
                  </a:r>
                  <a:endParaRPr lang="en-US"/>
                </a:p>
              </p:txBody>
            </p:sp>
            <p:sp>
              <p:nvSpPr>
                <p:cNvPr id="128" name="TextBox 127">
                  <a:extLst>
                    <a:ext uri="{FF2B5EF4-FFF2-40B4-BE49-F238E27FC236}">
                      <a16:creationId xmlns:a16="http://schemas.microsoft.com/office/drawing/2014/main" id="{3BA394BF-7BB2-CA1E-AB6F-6D638F45CF0E}"/>
                    </a:ext>
                  </a:extLst>
                </p:cNvPr>
                <p:cNvSpPr txBox="1"/>
                <p:nvPr/>
              </p:nvSpPr>
              <p:spPr>
                <a:xfrm rot="16200000">
                  <a:off x="5641852" y="1236764"/>
                  <a:ext cx="789845" cy="433151"/>
                </a:xfrm>
                <a:prstGeom prst="rect">
                  <a:avLst/>
                </a:prstGeom>
                <a:noFill/>
              </p:spPr>
              <p:txBody>
                <a:bodyPr wrap="square" rtlCol="0">
                  <a:spAutoFit/>
                </a:bodyPr>
                <a:lstStyle/>
                <a:p>
                  <a:r>
                    <a:rPr lang="en-US" sz="1600"/>
                    <a:t>50</a:t>
                  </a:r>
                  <a:r>
                    <a:rPr lang="en-US"/>
                    <a:t> </a:t>
                  </a:r>
                  <a:r>
                    <a:rPr lang="en-US" sz="1600"/>
                    <a:t>M</a:t>
                  </a:r>
                  <a:endParaRPr lang="en-US"/>
                </a:p>
              </p:txBody>
            </p:sp>
            <p:pic>
              <p:nvPicPr>
                <p:cNvPr id="129" name="Picture 128">
                  <a:extLst>
                    <a:ext uri="{FF2B5EF4-FFF2-40B4-BE49-F238E27FC236}">
                      <a16:creationId xmlns:a16="http://schemas.microsoft.com/office/drawing/2014/main" id="{12AA6816-3ACD-972B-30D7-3486BC0148BD}"/>
                    </a:ext>
                  </a:extLst>
                </p:cNvPr>
                <p:cNvPicPr>
                  <a:picLocks noChangeAspect="1"/>
                </p:cNvPicPr>
                <p:nvPr/>
              </p:nvPicPr>
              <p:blipFill rotWithShape="1">
                <a:blip r:embed="rId2"/>
                <a:srcRect l="23973" t="22680" r="24585" b="21494"/>
                <a:stretch/>
              </p:blipFill>
              <p:spPr>
                <a:xfrm rot="16200000">
                  <a:off x="7701104" y="6853920"/>
                  <a:ext cx="485036" cy="278499"/>
                </a:xfrm>
                <a:prstGeom prst="rect">
                  <a:avLst/>
                </a:prstGeom>
              </p:spPr>
            </p:pic>
            <p:pic>
              <p:nvPicPr>
                <p:cNvPr id="130" name="Picture 129">
                  <a:extLst>
                    <a:ext uri="{FF2B5EF4-FFF2-40B4-BE49-F238E27FC236}">
                      <a16:creationId xmlns:a16="http://schemas.microsoft.com/office/drawing/2014/main" id="{9EB5BC58-248F-70BE-3C38-A112980731FC}"/>
                    </a:ext>
                  </a:extLst>
                </p:cNvPr>
                <p:cNvPicPr>
                  <a:picLocks noChangeAspect="1"/>
                </p:cNvPicPr>
                <p:nvPr/>
              </p:nvPicPr>
              <p:blipFill>
                <a:blip r:embed="rId3"/>
                <a:stretch>
                  <a:fillRect/>
                </a:stretch>
              </p:blipFill>
              <p:spPr>
                <a:xfrm rot="16370003" flipH="1">
                  <a:off x="7509759" y="5739928"/>
                  <a:ext cx="344938" cy="407797"/>
                </a:xfrm>
                <a:prstGeom prst="rect">
                  <a:avLst/>
                </a:prstGeom>
              </p:spPr>
            </p:pic>
            <p:pic>
              <p:nvPicPr>
                <p:cNvPr id="131" name="Picture 130">
                  <a:extLst>
                    <a:ext uri="{FF2B5EF4-FFF2-40B4-BE49-F238E27FC236}">
                      <a16:creationId xmlns:a16="http://schemas.microsoft.com/office/drawing/2014/main" id="{7DFBE41B-0544-8209-8B27-123C45232BFC}"/>
                    </a:ext>
                  </a:extLst>
                </p:cNvPr>
                <p:cNvPicPr>
                  <a:picLocks noChangeAspect="1"/>
                </p:cNvPicPr>
                <p:nvPr/>
              </p:nvPicPr>
              <p:blipFill rotWithShape="1">
                <a:blip r:embed="rId4"/>
                <a:srcRect t="2547" b="8026"/>
                <a:stretch/>
              </p:blipFill>
              <p:spPr>
                <a:xfrm rot="16200000">
                  <a:off x="6282490" y="1276351"/>
                  <a:ext cx="214445" cy="341065"/>
                </a:xfrm>
                <a:prstGeom prst="rect">
                  <a:avLst/>
                </a:prstGeom>
              </p:spPr>
            </p:pic>
            <p:grpSp>
              <p:nvGrpSpPr>
                <p:cNvPr id="132" name="Group 131">
                  <a:extLst>
                    <a:ext uri="{FF2B5EF4-FFF2-40B4-BE49-F238E27FC236}">
                      <a16:creationId xmlns:a16="http://schemas.microsoft.com/office/drawing/2014/main" id="{9B7F49E0-1452-16E0-7670-8ED84F841363}"/>
                    </a:ext>
                  </a:extLst>
                </p:cNvPr>
                <p:cNvGrpSpPr/>
                <p:nvPr/>
              </p:nvGrpSpPr>
              <p:grpSpPr>
                <a:xfrm>
                  <a:off x="6310645" y="1197085"/>
                  <a:ext cx="590746" cy="4603939"/>
                  <a:chOff x="640689" y="-1903304"/>
                  <a:chExt cx="590746" cy="4603939"/>
                </a:xfrm>
              </p:grpSpPr>
              <p:pic>
                <p:nvPicPr>
                  <p:cNvPr id="140" name="Picture 139">
                    <a:extLst>
                      <a:ext uri="{FF2B5EF4-FFF2-40B4-BE49-F238E27FC236}">
                        <a16:creationId xmlns:a16="http://schemas.microsoft.com/office/drawing/2014/main" id="{1FE501A8-9011-5612-795A-F81C82B28BB7}"/>
                      </a:ext>
                    </a:extLst>
                  </p:cNvPr>
                  <p:cNvPicPr>
                    <a:picLocks noChangeAspect="1"/>
                  </p:cNvPicPr>
                  <p:nvPr/>
                </p:nvPicPr>
                <p:blipFill>
                  <a:blip r:embed="rId5"/>
                  <a:stretch>
                    <a:fillRect/>
                  </a:stretch>
                </p:blipFill>
                <p:spPr>
                  <a:xfrm rot="16200000" flipH="1">
                    <a:off x="605218" y="646707"/>
                    <a:ext cx="327939" cy="256997"/>
                  </a:xfrm>
                  <a:prstGeom prst="rect">
                    <a:avLst/>
                  </a:prstGeom>
                </p:spPr>
              </p:pic>
              <p:sp>
                <p:nvSpPr>
                  <p:cNvPr id="141" name="TextBox 140">
                    <a:extLst>
                      <a:ext uri="{FF2B5EF4-FFF2-40B4-BE49-F238E27FC236}">
                        <a16:creationId xmlns:a16="http://schemas.microsoft.com/office/drawing/2014/main" id="{C02B24BD-534B-F7D1-D475-18638BA14532}"/>
                      </a:ext>
                    </a:extLst>
                  </p:cNvPr>
                  <p:cNvSpPr txBox="1"/>
                  <p:nvPr/>
                </p:nvSpPr>
                <p:spPr>
                  <a:xfrm rot="16200000">
                    <a:off x="719063" y="2260085"/>
                    <a:ext cx="682573" cy="198527"/>
                  </a:xfrm>
                  <a:prstGeom prst="rect">
                    <a:avLst/>
                  </a:prstGeom>
                  <a:noFill/>
                </p:spPr>
                <p:txBody>
                  <a:bodyPr wrap="none" rtlCol="0">
                    <a:spAutoFit/>
                  </a:bodyPr>
                  <a:lstStyle/>
                  <a:p>
                    <a:r>
                      <a:rPr lang="en-US" sz="500">
                        <a:latin typeface="Arial" panose="020B0604020202020204" pitchFamily="34" charset="0"/>
                        <a:cs typeface="Arial" panose="020B0604020202020204" pitchFamily="34" charset="0"/>
                      </a:rPr>
                      <a:t>3-5 SEC RUSH</a:t>
                    </a:r>
                  </a:p>
                </p:txBody>
              </p:sp>
              <p:sp>
                <p:nvSpPr>
                  <p:cNvPr id="142" name="TextBox 141">
                    <a:extLst>
                      <a:ext uri="{FF2B5EF4-FFF2-40B4-BE49-F238E27FC236}">
                        <a16:creationId xmlns:a16="http://schemas.microsoft.com/office/drawing/2014/main" id="{BBACA2BC-6485-D445-F1E4-83EB4814FF27}"/>
                      </a:ext>
                    </a:extLst>
                  </p:cNvPr>
                  <p:cNvSpPr txBox="1"/>
                  <p:nvPr/>
                </p:nvSpPr>
                <p:spPr>
                  <a:xfrm rot="16200000">
                    <a:off x="922105" y="643997"/>
                    <a:ext cx="375485" cy="198527"/>
                  </a:xfrm>
                  <a:prstGeom prst="rect">
                    <a:avLst/>
                  </a:prstGeom>
                  <a:noFill/>
                </p:spPr>
                <p:txBody>
                  <a:bodyPr wrap="none" rtlCol="0">
                    <a:spAutoFit/>
                  </a:bodyPr>
                  <a:lstStyle/>
                  <a:p>
                    <a:r>
                      <a:rPr lang="en-US" sz="500">
                        <a:latin typeface="Arial" panose="020B0604020202020204" pitchFamily="34" charset="0"/>
                        <a:cs typeface="Arial" panose="020B0604020202020204" pitchFamily="34" charset="0"/>
                      </a:rPr>
                      <a:t>HIGH</a:t>
                    </a:r>
                  </a:p>
                </p:txBody>
              </p:sp>
              <p:sp>
                <p:nvSpPr>
                  <p:cNvPr id="143" name="TextBox 142">
                    <a:extLst>
                      <a:ext uri="{FF2B5EF4-FFF2-40B4-BE49-F238E27FC236}">
                        <a16:creationId xmlns:a16="http://schemas.microsoft.com/office/drawing/2014/main" id="{A34F5DE4-5476-5490-BB18-EA04103EBCFC}"/>
                      </a:ext>
                    </a:extLst>
                  </p:cNvPr>
                  <p:cNvSpPr txBox="1"/>
                  <p:nvPr/>
                </p:nvSpPr>
                <p:spPr>
                  <a:xfrm rot="16200000">
                    <a:off x="826654" y="-1697050"/>
                    <a:ext cx="611036" cy="198527"/>
                  </a:xfrm>
                  <a:prstGeom prst="rect">
                    <a:avLst/>
                  </a:prstGeom>
                  <a:noFill/>
                </p:spPr>
                <p:txBody>
                  <a:bodyPr wrap="none" rtlCol="0">
                    <a:spAutoFit/>
                  </a:bodyPr>
                  <a:lstStyle/>
                  <a:p>
                    <a:r>
                      <a:rPr lang="en-US" sz="500">
                        <a:latin typeface="Arial" panose="020B0604020202020204" pitchFamily="34" charset="0"/>
                        <a:cs typeface="Arial" panose="020B0604020202020204" pitchFamily="34" charset="0"/>
                      </a:rPr>
                      <a:t>Farmer Carry</a:t>
                    </a:r>
                  </a:p>
                </p:txBody>
              </p:sp>
            </p:grpSp>
            <p:pic>
              <p:nvPicPr>
                <p:cNvPr id="133" name="Picture 132">
                  <a:extLst>
                    <a:ext uri="{FF2B5EF4-FFF2-40B4-BE49-F238E27FC236}">
                      <a16:creationId xmlns:a16="http://schemas.microsoft.com/office/drawing/2014/main" id="{23CE8286-8610-160B-8E9E-0F7D850C048D}"/>
                    </a:ext>
                  </a:extLst>
                </p:cNvPr>
                <p:cNvPicPr>
                  <a:picLocks noChangeAspect="1"/>
                </p:cNvPicPr>
                <p:nvPr/>
              </p:nvPicPr>
              <p:blipFill>
                <a:blip r:embed="rId6"/>
                <a:stretch>
                  <a:fillRect/>
                </a:stretch>
              </p:blipFill>
              <p:spPr>
                <a:xfrm rot="16200000" flipH="1">
                  <a:off x="6255297" y="5295585"/>
                  <a:ext cx="367695" cy="220124"/>
                </a:xfrm>
                <a:prstGeom prst="rect">
                  <a:avLst/>
                </a:prstGeom>
              </p:spPr>
            </p:pic>
            <p:sp>
              <p:nvSpPr>
                <p:cNvPr id="134" name="Star: 5 Points 133">
                  <a:extLst>
                    <a:ext uri="{FF2B5EF4-FFF2-40B4-BE49-F238E27FC236}">
                      <a16:creationId xmlns:a16="http://schemas.microsoft.com/office/drawing/2014/main" id="{38D41805-7FCD-1600-48D1-6E1EFC13943C}"/>
                    </a:ext>
                  </a:extLst>
                </p:cNvPr>
                <p:cNvSpPr/>
                <p:nvPr/>
              </p:nvSpPr>
              <p:spPr>
                <a:xfrm rot="16200000">
                  <a:off x="7259663" y="6326620"/>
                  <a:ext cx="517202" cy="42728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C</a:t>
                  </a:r>
                  <a:endParaRPr lang="en-US">
                    <a:solidFill>
                      <a:schemeClr val="tx1"/>
                    </a:solidFill>
                    <a:latin typeface="Arial" panose="020B0604020202020204" pitchFamily="34" charset="0"/>
                    <a:cs typeface="Arial" panose="020B0604020202020204" pitchFamily="34" charset="0"/>
                  </a:endParaRPr>
                </a:p>
              </p:txBody>
            </p:sp>
            <p:sp>
              <p:nvSpPr>
                <p:cNvPr id="135" name="Star: 5 Points 134">
                  <a:extLst>
                    <a:ext uri="{FF2B5EF4-FFF2-40B4-BE49-F238E27FC236}">
                      <a16:creationId xmlns:a16="http://schemas.microsoft.com/office/drawing/2014/main" id="{07C8005B-0563-0A05-CE70-579D24945B33}"/>
                    </a:ext>
                  </a:extLst>
                </p:cNvPr>
                <p:cNvSpPr/>
                <p:nvPr/>
              </p:nvSpPr>
              <p:spPr>
                <a:xfrm rot="16200000">
                  <a:off x="5668848" y="4406225"/>
                  <a:ext cx="517202" cy="42728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F</a:t>
                  </a:r>
                  <a:endParaRPr lang="en-US">
                    <a:solidFill>
                      <a:schemeClr val="tx1"/>
                    </a:solidFill>
                    <a:latin typeface="Arial" panose="020B0604020202020204" pitchFamily="34" charset="0"/>
                    <a:cs typeface="Arial" panose="020B0604020202020204" pitchFamily="34" charset="0"/>
                  </a:endParaRPr>
                </a:p>
              </p:txBody>
            </p:sp>
            <p:sp>
              <p:nvSpPr>
                <p:cNvPr id="136" name="Isosceles Triangle 135">
                  <a:extLst>
                    <a:ext uri="{FF2B5EF4-FFF2-40B4-BE49-F238E27FC236}">
                      <a16:creationId xmlns:a16="http://schemas.microsoft.com/office/drawing/2014/main" id="{A002616F-D19A-D016-49E9-D34F12132E91}"/>
                    </a:ext>
                  </a:extLst>
                </p:cNvPr>
                <p:cNvSpPr/>
                <p:nvPr/>
              </p:nvSpPr>
              <p:spPr>
                <a:xfrm>
                  <a:off x="7932299" y="-42077"/>
                  <a:ext cx="104503" cy="11756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a:extLst>
                    <a:ext uri="{FF2B5EF4-FFF2-40B4-BE49-F238E27FC236}">
                      <a16:creationId xmlns:a16="http://schemas.microsoft.com/office/drawing/2014/main" id="{8EE83ACF-7517-358A-9060-FD4B24081A0C}"/>
                    </a:ext>
                  </a:extLst>
                </p:cNvPr>
                <p:cNvSpPr/>
                <p:nvPr/>
              </p:nvSpPr>
              <p:spPr>
                <a:xfrm>
                  <a:off x="6584667" y="-46508"/>
                  <a:ext cx="104503" cy="11756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Star: 5 Points 137">
                  <a:extLst>
                    <a:ext uri="{FF2B5EF4-FFF2-40B4-BE49-F238E27FC236}">
                      <a16:creationId xmlns:a16="http://schemas.microsoft.com/office/drawing/2014/main" id="{EA04538A-C0D3-4932-6421-1FACD827C19E}"/>
                    </a:ext>
                  </a:extLst>
                </p:cNvPr>
                <p:cNvSpPr/>
                <p:nvPr/>
              </p:nvSpPr>
              <p:spPr>
                <a:xfrm rot="16200000">
                  <a:off x="5670289" y="741489"/>
                  <a:ext cx="517202" cy="42728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E</a:t>
                  </a:r>
                  <a:endParaRPr lang="en-US">
                    <a:solidFill>
                      <a:schemeClr val="tx1"/>
                    </a:solidFill>
                    <a:latin typeface="Arial" panose="020B0604020202020204" pitchFamily="34" charset="0"/>
                    <a:cs typeface="Arial" panose="020B0604020202020204" pitchFamily="34" charset="0"/>
                  </a:endParaRPr>
                </a:p>
              </p:txBody>
            </p:sp>
            <p:sp>
              <p:nvSpPr>
                <p:cNvPr id="139" name="Star: 5 Points 138">
                  <a:extLst>
                    <a:ext uri="{FF2B5EF4-FFF2-40B4-BE49-F238E27FC236}">
                      <a16:creationId xmlns:a16="http://schemas.microsoft.com/office/drawing/2014/main" id="{F5386B56-9D6E-39FC-EC18-0A3011D0CD8F}"/>
                    </a:ext>
                  </a:extLst>
                </p:cNvPr>
                <p:cNvSpPr/>
                <p:nvPr/>
              </p:nvSpPr>
              <p:spPr>
                <a:xfrm rot="16200000">
                  <a:off x="5670288" y="-1055838"/>
                  <a:ext cx="517202" cy="427283"/>
                </a:xfrm>
                <a:prstGeom prst="star5">
                  <a:avLst>
                    <a:gd name="adj" fmla="val 19098"/>
                    <a:gd name="hf" fmla="val 105146"/>
                    <a:gd name="vf" fmla="val 1105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D</a:t>
                  </a:r>
                  <a:endParaRPr lang="en-US">
                    <a:solidFill>
                      <a:schemeClr val="tx1"/>
                    </a:solidFill>
                    <a:latin typeface="Arial" panose="020B0604020202020204" pitchFamily="34" charset="0"/>
                    <a:cs typeface="Arial" panose="020B0604020202020204" pitchFamily="34" charset="0"/>
                  </a:endParaRPr>
                </a:p>
              </p:txBody>
            </p:sp>
          </p:grpSp>
          <p:sp>
            <p:nvSpPr>
              <p:cNvPr id="114" name="Star: 5 Points 113">
                <a:extLst>
                  <a:ext uri="{FF2B5EF4-FFF2-40B4-BE49-F238E27FC236}">
                    <a16:creationId xmlns:a16="http://schemas.microsoft.com/office/drawing/2014/main" id="{17E4174A-6578-29C0-9FCA-0B39BBC63439}"/>
                  </a:ext>
                </a:extLst>
              </p:cNvPr>
              <p:cNvSpPr/>
              <p:nvPr/>
            </p:nvSpPr>
            <p:spPr>
              <a:xfrm>
                <a:off x="1648265" y="4879667"/>
                <a:ext cx="441794" cy="36030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B</a:t>
                </a:r>
                <a:endParaRPr lang="en-US">
                  <a:solidFill>
                    <a:schemeClr val="tx1"/>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1ABC155D-6FFF-3639-776B-76CA1D0D282F}"/>
                  </a:ext>
                </a:extLst>
              </p:cNvPr>
              <p:cNvSpPr txBox="1"/>
              <p:nvPr/>
            </p:nvSpPr>
            <p:spPr>
              <a:xfrm>
                <a:off x="7649796" y="5511204"/>
                <a:ext cx="908973" cy="365255"/>
              </a:xfrm>
              <a:prstGeom prst="rect">
                <a:avLst/>
              </a:prstGeom>
              <a:noFill/>
            </p:spPr>
            <p:txBody>
              <a:bodyPr wrap="square" rtlCol="0">
                <a:spAutoFit/>
              </a:bodyPr>
              <a:lstStyle/>
              <a:p>
                <a:r>
                  <a:rPr lang="en-US"/>
                  <a:t>100 M</a:t>
                </a:r>
              </a:p>
            </p:txBody>
          </p:sp>
          <p:cxnSp>
            <p:nvCxnSpPr>
              <p:cNvPr id="116" name="Straight Arrow Connector 115">
                <a:extLst>
                  <a:ext uri="{FF2B5EF4-FFF2-40B4-BE49-F238E27FC236}">
                    <a16:creationId xmlns:a16="http://schemas.microsoft.com/office/drawing/2014/main" id="{FE321605-F55A-2191-3255-404DD1253573}"/>
                  </a:ext>
                </a:extLst>
              </p:cNvPr>
              <p:cNvCxnSpPr/>
              <p:nvPr/>
            </p:nvCxnSpPr>
            <p:spPr>
              <a:xfrm>
                <a:off x="2885686" y="5462566"/>
                <a:ext cx="5101654" cy="0"/>
              </a:xfrm>
              <a:prstGeom prst="straightConnector1">
                <a:avLst/>
              </a:prstGeom>
              <a:ln>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p:pic>
            <p:nvPicPr>
              <p:cNvPr id="117" name="Picture 116">
                <a:extLst>
                  <a:ext uri="{FF2B5EF4-FFF2-40B4-BE49-F238E27FC236}">
                    <a16:creationId xmlns:a16="http://schemas.microsoft.com/office/drawing/2014/main" id="{64145041-21E8-11EB-292F-5A0BC41A9EA5}"/>
                  </a:ext>
                </a:extLst>
              </p:cNvPr>
              <p:cNvPicPr>
                <a:picLocks noChangeAspect="1"/>
              </p:cNvPicPr>
              <p:nvPr/>
            </p:nvPicPr>
            <p:blipFill rotWithShape="1">
              <a:blip r:embed="rId7">
                <a:duotone>
                  <a:schemeClr val="accent1">
                    <a:shade val="45000"/>
                    <a:satMod val="135000"/>
                  </a:schemeClr>
                  <a:prstClr val="white"/>
                </a:duotone>
              </a:blip>
              <a:srcRect l="51514"/>
              <a:stretch/>
            </p:blipFill>
            <p:spPr>
              <a:xfrm flipH="1">
                <a:off x="1387953" y="5130105"/>
                <a:ext cx="360159" cy="379371"/>
              </a:xfrm>
              <a:prstGeom prst="rect">
                <a:avLst/>
              </a:prstGeom>
            </p:spPr>
          </p:pic>
          <p:pic>
            <p:nvPicPr>
              <p:cNvPr id="118" name="Picture 117">
                <a:extLst>
                  <a:ext uri="{FF2B5EF4-FFF2-40B4-BE49-F238E27FC236}">
                    <a16:creationId xmlns:a16="http://schemas.microsoft.com/office/drawing/2014/main" id="{C8891DF2-1655-4293-E7D1-13D837DC29C9}"/>
                  </a:ext>
                </a:extLst>
              </p:cNvPr>
              <p:cNvPicPr>
                <a:picLocks noChangeAspect="1"/>
              </p:cNvPicPr>
              <p:nvPr/>
            </p:nvPicPr>
            <p:blipFill rotWithShape="1">
              <a:blip r:embed="rId7">
                <a:duotone>
                  <a:schemeClr val="accent1">
                    <a:shade val="45000"/>
                    <a:satMod val="135000"/>
                  </a:schemeClr>
                  <a:prstClr val="white"/>
                </a:duotone>
              </a:blip>
              <a:srcRect l="51514"/>
              <a:stretch/>
            </p:blipFill>
            <p:spPr>
              <a:xfrm>
                <a:off x="8637614" y="3909661"/>
                <a:ext cx="367885" cy="379371"/>
              </a:xfrm>
              <a:prstGeom prst="rect">
                <a:avLst/>
              </a:prstGeom>
            </p:spPr>
          </p:pic>
          <p:cxnSp>
            <p:nvCxnSpPr>
              <p:cNvPr id="119" name="Straight Arrow Connector 118">
                <a:extLst>
                  <a:ext uri="{FF2B5EF4-FFF2-40B4-BE49-F238E27FC236}">
                    <a16:creationId xmlns:a16="http://schemas.microsoft.com/office/drawing/2014/main" id="{F0F6DE1E-F240-7F88-0B70-03DF0812A3ED}"/>
                  </a:ext>
                </a:extLst>
              </p:cNvPr>
              <p:cNvCxnSpPr>
                <a:cxnSpLocks/>
              </p:cNvCxnSpPr>
              <p:nvPr/>
            </p:nvCxnSpPr>
            <p:spPr>
              <a:xfrm flipH="1" flipV="1">
                <a:off x="2950537" y="4322919"/>
                <a:ext cx="5016574" cy="5229"/>
              </a:xfrm>
              <a:prstGeom prst="straightConnector1">
                <a:avLst/>
              </a:prstGeom>
              <a:ln>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0" name="Isosceles Triangle 119">
                <a:extLst>
                  <a:ext uri="{FF2B5EF4-FFF2-40B4-BE49-F238E27FC236}">
                    <a16:creationId xmlns:a16="http://schemas.microsoft.com/office/drawing/2014/main" id="{33B7613D-C1FD-50E3-F29A-62BFEC9A1842}"/>
                  </a:ext>
                </a:extLst>
              </p:cNvPr>
              <p:cNvSpPr/>
              <p:nvPr/>
            </p:nvSpPr>
            <p:spPr>
              <a:xfrm rot="5400000">
                <a:off x="5560038" y="4270044"/>
                <a:ext cx="88122" cy="10042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a:extLst>
                  <a:ext uri="{FF2B5EF4-FFF2-40B4-BE49-F238E27FC236}">
                    <a16:creationId xmlns:a16="http://schemas.microsoft.com/office/drawing/2014/main" id="{6E12A465-C033-4148-4CDC-050A791DB530}"/>
                  </a:ext>
                </a:extLst>
              </p:cNvPr>
              <p:cNvSpPr/>
              <p:nvPr/>
            </p:nvSpPr>
            <p:spPr>
              <a:xfrm rot="5400000">
                <a:off x="4010479" y="4272707"/>
                <a:ext cx="88122" cy="10042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2357953E-FF00-2357-5203-EE5419AAFBDE}"/>
                  </a:ext>
                </a:extLst>
              </p:cNvPr>
              <p:cNvPicPr>
                <a:picLocks noChangeAspect="1"/>
              </p:cNvPicPr>
              <p:nvPr/>
            </p:nvPicPr>
            <p:blipFill rotWithShape="1">
              <a:blip r:embed="rId7">
                <a:duotone>
                  <a:schemeClr val="accent2">
                    <a:shade val="45000"/>
                    <a:satMod val="135000"/>
                  </a:schemeClr>
                  <a:prstClr val="white"/>
                </a:duotone>
              </a:blip>
              <a:srcRect l="51514"/>
              <a:stretch/>
            </p:blipFill>
            <p:spPr>
              <a:xfrm flipH="1">
                <a:off x="259745" y="4267189"/>
                <a:ext cx="360159" cy="379371"/>
              </a:xfrm>
              <a:prstGeom prst="rect">
                <a:avLst/>
              </a:prstGeom>
            </p:spPr>
          </p:pic>
        </p:grpSp>
      </p:grpSp>
      <p:sp>
        <p:nvSpPr>
          <p:cNvPr id="147" name="TextBox 146">
            <a:extLst>
              <a:ext uri="{FF2B5EF4-FFF2-40B4-BE49-F238E27FC236}">
                <a16:creationId xmlns:a16="http://schemas.microsoft.com/office/drawing/2014/main" id="{9D90878E-4070-15FB-17C3-E17147E41B09}"/>
              </a:ext>
            </a:extLst>
          </p:cNvPr>
          <p:cNvSpPr txBox="1"/>
          <p:nvPr/>
        </p:nvSpPr>
        <p:spPr>
          <a:xfrm>
            <a:off x="7703175" y="1205563"/>
            <a:ext cx="765854" cy="600164"/>
          </a:xfrm>
          <a:prstGeom prst="rect">
            <a:avLst/>
          </a:prstGeom>
          <a:noFill/>
          <a:ln w="28575">
            <a:solidFill>
              <a:schemeClr val="tx1"/>
            </a:solidFill>
          </a:ln>
        </p:spPr>
        <p:txBody>
          <a:bodyPr wrap="square" rtlCol="0">
            <a:spAutoFit/>
          </a:bodyPr>
          <a:lstStyle/>
          <a:p>
            <a:pPr algn="ctr"/>
            <a:r>
              <a:rPr lang="en-US" sz="1100">
                <a:latin typeface="Arial" panose="020B0604020202020204" pitchFamily="34" charset="0"/>
                <a:cs typeface="Arial" panose="020B0604020202020204" pitchFamily="34" charset="0"/>
              </a:rPr>
              <a:t>Sandbag lift over 5.5’ </a:t>
            </a:r>
          </a:p>
        </p:txBody>
      </p:sp>
    </p:spTree>
    <p:extLst>
      <p:ext uri="{BB962C8B-B14F-4D97-AF65-F5344CB8AC3E}">
        <p14:creationId xmlns:p14="http://schemas.microsoft.com/office/powerpoint/2010/main" val="197828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8"/>
          <p:cNvSpPr>
            <a:spLocks noGrp="1" noChangeArrowheads="1"/>
          </p:cNvSpPr>
          <p:nvPr>
            <p:ph type="body" idx="4294967295"/>
          </p:nvPr>
        </p:nvSpPr>
        <p:spPr>
          <a:xfrm>
            <a:off x="800795" y="1905000"/>
            <a:ext cx="7557740" cy="1451371"/>
          </a:xfrm>
          <a:prstGeom prst="rect">
            <a:avLst/>
          </a:prstGeom>
        </p:spPr>
        <p:txBody>
          <a:bodyPr/>
          <a:lstStyle/>
          <a:p>
            <a:pPr algn="ctr" eaLnBrk="1" hangingPunct="1">
              <a:lnSpc>
                <a:spcPct val="90000"/>
              </a:lnSpc>
              <a:buClr>
                <a:srgbClr val="E3B700"/>
              </a:buClr>
              <a:buNone/>
            </a:pPr>
            <a:r>
              <a:rPr lang="en-US" sz="1800">
                <a:latin typeface="Arial" panose="020B0604020202020204" pitchFamily="34" charset="0"/>
                <a:cs typeface="Arial" panose="020B0604020202020204" pitchFamily="34" charset="0"/>
              </a:rPr>
              <a:t>EFMB TCO E-mail: </a:t>
            </a:r>
            <a:r>
              <a:rPr lang="en-US">
                <a:latin typeface="Arial" panose="020B0604020202020204" pitchFamily="34" charset="0"/>
                <a:cs typeface="Arial" panose="020B0604020202020204" pitchFamily="34" charset="0"/>
              </a:rPr>
              <a:t>usarmy.jbsa.medical-coe.mbx.efmb-test-control-office@army.mil</a:t>
            </a:r>
          </a:p>
          <a:p>
            <a:pPr algn="ctr">
              <a:lnSpc>
                <a:spcPct val="90000"/>
              </a:lnSpc>
              <a:buClr>
                <a:srgbClr val="E3B700"/>
              </a:buClr>
            </a:pPr>
            <a:r>
              <a:rPr lang="en-US" sz="1800">
                <a:latin typeface="Arial" panose="020B0604020202020204" pitchFamily="34" charset="0"/>
                <a:cs typeface="Arial" panose="020B0604020202020204" pitchFamily="34" charset="0"/>
              </a:rPr>
              <a:t>COMM: (210) 529-4339/(210) 896-1590</a:t>
            </a:r>
            <a:endParaRPr lang="en-US">
              <a:latin typeface="Arial" panose="020B0604020202020204" pitchFamily="34" charset="0"/>
              <a:cs typeface="Arial" panose="020B0604020202020204" pitchFamily="34" charset="0"/>
            </a:endParaRPr>
          </a:p>
          <a:p>
            <a:pPr algn="ctr" eaLnBrk="1" hangingPunct="1">
              <a:lnSpc>
                <a:spcPct val="90000"/>
              </a:lnSpc>
              <a:buClr>
                <a:srgbClr val="E3B700"/>
              </a:buClr>
              <a:buNone/>
            </a:pPr>
            <a:r>
              <a:rPr lang="en-US" sz="1800">
                <a:latin typeface="Arial" panose="020B0604020202020204" pitchFamily="34" charset="0"/>
                <a:cs typeface="Arial" panose="020B0604020202020204" pitchFamily="34" charset="0"/>
              </a:rPr>
              <a:t>EFMB Website: https://medcoe.army.mil/efmb</a:t>
            </a:r>
          </a:p>
        </p:txBody>
      </p:sp>
      <p:sp>
        <p:nvSpPr>
          <p:cNvPr id="7" name="Slide Number Placeholder 4"/>
          <p:cNvSpPr>
            <a:spLocks noGrp="1"/>
          </p:cNvSpPr>
          <p:nvPr>
            <p:ph type="sldNum" sz="quarter" idx="12"/>
          </p:nvPr>
        </p:nvSpPr>
        <p:spPr>
          <a:xfrm>
            <a:off x="6457950" y="6597979"/>
            <a:ext cx="2057400" cy="176121"/>
          </a:xfrm>
        </p:spPr>
        <p:txBody>
          <a:bodyPr/>
          <a:lstStyle/>
          <a:p>
            <a:r>
              <a:rPr lang="en-US"/>
              <a:t>7</a:t>
            </a:r>
          </a:p>
        </p:txBody>
      </p:sp>
      <p:pic>
        <p:nvPicPr>
          <p:cNvPr id="9" name="Picture 371" descr="C:\Documents and Settings\henry.schnedler\My Documents\My Pictures\untitled.bmp"/>
          <p:cNvPicPr>
            <a:picLocks noChangeAspect="1" noChangeArrowheads="1"/>
          </p:cNvPicPr>
          <p:nvPr/>
        </p:nvPicPr>
        <p:blipFill>
          <a:blip r:embed="rId3" cstate="print"/>
          <a:srcRect/>
          <a:stretch>
            <a:fillRect/>
          </a:stretch>
        </p:blipFill>
        <p:spPr bwMode="auto">
          <a:xfrm>
            <a:off x="3144623" y="3675096"/>
            <a:ext cx="2826874" cy="1924049"/>
          </a:xfrm>
          <a:prstGeom prst="rect">
            <a:avLst/>
          </a:prstGeom>
          <a:noFill/>
          <a:ln w="9525">
            <a:noFill/>
            <a:miter lim="800000"/>
            <a:headEnd/>
            <a:tailEnd/>
          </a:ln>
        </p:spPr>
      </p:pic>
      <p:sp>
        <p:nvSpPr>
          <p:cNvPr id="6" name="TextBox 5"/>
          <p:cNvSpPr txBox="1"/>
          <p:nvPr/>
        </p:nvSpPr>
        <p:spPr>
          <a:xfrm>
            <a:off x="0" y="233738"/>
            <a:ext cx="9144000" cy="646331"/>
          </a:xfrm>
          <a:prstGeom prst="rect">
            <a:avLst/>
          </a:prstGeom>
          <a:noFill/>
        </p:spPr>
        <p:txBody>
          <a:bodyPr wrap="square" rtlCol="0" anchor="ctr">
            <a:spAutoFit/>
          </a:bodyPr>
          <a:lstStyle/>
          <a:p>
            <a:pPr algn="ctr">
              <a:defRPr/>
            </a:pPr>
            <a:r>
              <a:rPr lang="en-US" altLang="en-US" sz="3600" b="1" kern="0">
                <a:effectLst>
                  <a:outerShdw blurRad="38100" dist="38100" dir="2700000" algn="tl">
                    <a:srgbClr val="000000">
                      <a:alpha val="43137"/>
                    </a:srgbClr>
                  </a:outerShdw>
                </a:effectLst>
                <a:latin typeface="Arial" panose="020B0604020202020204" pitchFamily="34" charset="0"/>
                <a:cs typeface="Arial" panose="020B0604020202020204" pitchFamily="34" charset="0"/>
              </a:rPr>
              <a:t>EFMB TCO Contact Information</a:t>
            </a:r>
          </a:p>
        </p:txBody>
      </p:sp>
    </p:spTree>
    <p:extLst>
      <p:ext uri="{BB962C8B-B14F-4D97-AF65-F5344CB8AC3E}">
        <p14:creationId xmlns:p14="http://schemas.microsoft.com/office/powerpoint/2010/main" val="230862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420394" y="1200346"/>
            <a:ext cx="8332341" cy="5029200"/>
          </a:xfrm>
          <a:prstGeom prst="roundRect">
            <a:avLst>
              <a:gd name="adj" fmla="val 16667"/>
            </a:avLst>
          </a:prstGeom>
          <a:solidFill>
            <a:srgbClr val="EAEAEA"/>
          </a:solidFill>
          <a:ln w="9525">
            <a:solidFill>
              <a:srgbClr val="000000"/>
            </a:solidFill>
            <a:round/>
            <a:headEnd/>
            <a:tailEnd/>
          </a:ln>
          <a:effectLst/>
        </p:spPr>
        <p:txBody>
          <a:bodyPr wrap="none" lIns="64865" tIns="32432" rIns="64865" bIns="32432" anchor="ctr"/>
          <a:lstStyle/>
          <a:p>
            <a:pPr>
              <a:defRPr/>
            </a:pPr>
            <a:endParaRPr lang="en-US" sz="1350" kern="0">
              <a:solidFill>
                <a:srgbClr val="000000"/>
              </a:solidFill>
            </a:endParaRPr>
          </a:p>
        </p:txBody>
      </p:sp>
      <p:sp>
        <p:nvSpPr>
          <p:cNvPr id="11" name="Content Placeholder 5"/>
          <p:cNvSpPr txBox="1">
            <a:spLocks/>
          </p:cNvSpPr>
          <p:nvPr/>
        </p:nvSpPr>
        <p:spPr bwMode="auto">
          <a:xfrm>
            <a:off x="962691" y="2133600"/>
            <a:ext cx="8319713" cy="3702399"/>
          </a:xfrm>
          <a:prstGeom prst="rect">
            <a:avLst/>
          </a:prstGeom>
          <a:noFill/>
          <a:ln w="9525">
            <a:noFill/>
            <a:miter lim="800000"/>
            <a:headEnd/>
            <a:tailEnd/>
          </a:ln>
        </p:spPr>
        <p:txBody>
          <a:bodyPr vert="horz" wrap="square" lIns="68562" tIns="34281" rIns="68562" bIns="34281" numCol="1" anchor="t" anchorCtr="0" compatLnSpc="1">
            <a:prstTxWarp prst="textNoShape">
              <a:avLst/>
            </a:prstTxWarp>
          </a:bodyPr>
          <a:lstStyle>
            <a:lvl1pPr marL="215900" indent="-215900" algn="l" rtl="0" eaLnBrk="0" fontAlgn="base" hangingPunct="0">
              <a:spcBef>
                <a:spcPct val="20000"/>
              </a:spcBef>
              <a:spcAft>
                <a:spcPct val="0"/>
              </a:spcAft>
              <a:buClr>
                <a:srgbClr val="660033"/>
              </a:buClr>
              <a:buSzPct val="125000"/>
              <a:buChar char="•"/>
              <a:defRPr sz="2300">
                <a:solidFill>
                  <a:schemeClr val="tx1"/>
                </a:solidFill>
                <a:latin typeface="+mn-lt"/>
                <a:ea typeface="+mn-ea"/>
                <a:cs typeface="+mn-cs"/>
              </a:defRPr>
            </a:lvl1pPr>
            <a:lvl2pPr marL="742950" indent="-285750" algn="l" rtl="0" eaLnBrk="0" fontAlgn="base" hangingPunct="0">
              <a:spcBef>
                <a:spcPct val="20000"/>
              </a:spcBef>
              <a:spcAft>
                <a:spcPct val="0"/>
              </a:spcAft>
              <a:buClr>
                <a:srgbClr val="660033"/>
              </a:buClr>
              <a:buChar char="–"/>
              <a:defRPr sz="2100">
                <a:solidFill>
                  <a:schemeClr val="tx1"/>
                </a:solidFill>
                <a:latin typeface="+mn-lt"/>
              </a:defRPr>
            </a:lvl2pPr>
            <a:lvl3pPr marL="1081088" indent="-165100" algn="l" rtl="0" eaLnBrk="0" fontAlgn="base" hangingPunct="0">
              <a:spcBef>
                <a:spcPct val="20000"/>
              </a:spcBef>
              <a:spcAft>
                <a:spcPct val="0"/>
              </a:spcAft>
              <a:buClr>
                <a:srgbClr val="660033"/>
              </a:buClr>
              <a:buChar char="•"/>
              <a:defRPr sz="1900">
                <a:solidFill>
                  <a:schemeClr val="tx1"/>
                </a:solidFill>
                <a:latin typeface="+mn-lt"/>
              </a:defRPr>
            </a:lvl3pPr>
            <a:lvl4pPr marL="1600200" indent="-228600" algn="l" rtl="0" eaLnBrk="0" fontAlgn="base" hangingPunct="0">
              <a:spcBef>
                <a:spcPct val="20000"/>
              </a:spcBef>
              <a:spcAft>
                <a:spcPct val="0"/>
              </a:spcAft>
              <a:buClr>
                <a:srgbClr val="660033"/>
              </a:buClr>
              <a:buChar char="–"/>
              <a:defRPr>
                <a:solidFill>
                  <a:schemeClr val="tx1"/>
                </a:solidFill>
                <a:latin typeface="+mn-lt"/>
              </a:defRPr>
            </a:lvl4pPr>
            <a:lvl5pPr marL="2001838" indent="-173038" algn="l" rtl="0" eaLnBrk="0" fontAlgn="base" hangingPunct="0">
              <a:spcBef>
                <a:spcPct val="20000"/>
              </a:spcBef>
              <a:spcAft>
                <a:spcPct val="0"/>
              </a:spcAft>
              <a:buClr>
                <a:srgbClr val="660033"/>
              </a:buClr>
              <a:buChar char="»"/>
              <a:defRPr sz="1500">
                <a:solidFill>
                  <a:schemeClr val="tx1"/>
                </a:solidFill>
                <a:latin typeface="+mn-lt"/>
              </a:defRPr>
            </a:lvl5pPr>
            <a:lvl6pPr marL="2435622" indent="-174187" algn="l" defTabSz="914485" rtl="0" fontAlgn="base">
              <a:spcBef>
                <a:spcPct val="20000"/>
              </a:spcBef>
              <a:spcAft>
                <a:spcPct val="0"/>
              </a:spcAft>
              <a:buClr>
                <a:srgbClr val="660033"/>
              </a:buClr>
              <a:buChar char="»"/>
              <a:defRPr sz="1500">
                <a:solidFill>
                  <a:schemeClr val="tx1"/>
                </a:solidFill>
                <a:latin typeface="+mn-lt"/>
              </a:defRPr>
            </a:lvl6pPr>
            <a:lvl7pPr marL="2868087" indent="-174187" algn="l" defTabSz="914485" rtl="0" fontAlgn="base">
              <a:spcBef>
                <a:spcPct val="20000"/>
              </a:spcBef>
              <a:spcAft>
                <a:spcPct val="0"/>
              </a:spcAft>
              <a:buClr>
                <a:srgbClr val="660033"/>
              </a:buClr>
              <a:buChar char="»"/>
              <a:defRPr sz="1500">
                <a:solidFill>
                  <a:schemeClr val="tx1"/>
                </a:solidFill>
                <a:latin typeface="+mn-lt"/>
              </a:defRPr>
            </a:lvl7pPr>
            <a:lvl8pPr marL="3300553" indent="-174187" algn="l" defTabSz="914485" rtl="0" fontAlgn="base">
              <a:spcBef>
                <a:spcPct val="20000"/>
              </a:spcBef>
              <a:spcAft>
                <a:spcPct val="0"/>
              </a:spcAft>
              <a:buClr>
                <a:srgbClr val="660033"/>
              </a:buClr>
              <a:buChar char="»"/>
              <a:defRPr sz="1500">
                <a:solidFill>
                  <a:schemeClr val="tx1"/>
                </a:solidFill>
                <a:latin typeface="+mn-lt"/>
              </a:defRPr>
            </a:lvl8pPr>
            <a:lvl9pPr marL="3733018" indent="-174187" algn="l" defTabSz="914485" rtl="0" fontAlgn="base">
              <a:spcBef>
                <a:spcPct val="20000"/>
              </a:spcBef>
              <a:spcAft>
                <a:spcPct val="0"/>
              </a:spcAft>
              <a:buClr>
                <a:srgbClr val="660033"/>
              </a:buClr>
              <a:buChar char="»"/>
              <a:defRPr sz="1500">
                <a:solidFill>
                  <a:schemeClr val="tx1"/>
                </a:solidFill>
                <a:latin typeface="+mn-lt"/>
              </a:defRPr>
            </a:lvl9pPr>
          </a:lstStyle>
          <a:p>
            <a:pPr marL="0" indent="0" defTabSz="648698" eaLnBrk="1" hangingPunct="1">
              <a:lnSpc>
                <a:spcPct val="130000"/>
              </a:lnSpc>
              <a:spcBef>
                <a:spcPct val="0"/>
              </a:spcBef>
              <a:buClr>
                <a:srgbClr val="000000"/>
              </a:buClr>
              <a:buSzTx/>
              <a:buFontTx/>
              <a:buNone/>
              <a:defRPr/>
            </a:pPr>
            <a:r>
              <a:rPr lang="en-US" sz="1800" b="1" kern="0" dirty="0">
                <a:solidFill>
                  <a:srgbClr val="000000"/>
                </a:solidFill>
                <a:latin typeface="Arial" panose="020B0604020202020204" pitchFamily="34" charset="0"/>
                <a:cs typeface="Arial" panose="020B0604020202020204" pitchFamily="34" charset="0"/>
              </a:rPr>
              <a:t>Agenda:</a:t>
            </a:r>
            <a:endParaRPr lang="en-US" sz="1800" kern="0" dirty="0">
              <a:solidFill>
                <a:srgbClr val="000000"/>
              </a:solidFill>
              <a:latin typeface="Arial" panose="020B0604020202020204" pitchFamily="34" charset="0"/>
              <a:cs typeface="Arial" panose="020B0604020202020204" pitchFamily="34" charset="0"/>
            </a:endParaRPr>
          </a:p>
          <a:p>
            <a:pPr marL="300038" indent="-300038" defTabSz="648698" eaLnBrk="1" hangingPunct="1">
              <a:lnSpc>
                <a:spcPct val="130000"/>
              </a:lnSpc>
              <a:spcBef>
                <a:spcPct val="0"/>
              </a:spcBef>
              <a:buClr>
                <a:srgbClr val="000000"/>
              </a:buClr>
              <a:buSzTx/>
              <a:buFont typeface="+mj-lt"/>
              <a:buAutoNum type="arabicPeriod"/>
              <a:defRPr/>
            </a:pPr>
            <a:r>
              <a:rPr lang="en-US" sz="1800" kern="0" dirty="0">
                <a:solidFill>
                  <a:srgbClr val="000000"/>
                </a:solidFill>
                <a:latin typeface="Arial" panose="020B0604020202020204" pitchFamily="34" charset="0"/>
                <a:cs typeface="Arial" panose="020B0604020202020204" pitchFamily="34" charset="0"/>
              </a:rPr>
              <a:t>Overview</a:t>
            </a:r>
          </a:p>
          <a:p>
            <a:pPr marL="300038" indent="-300038" defTabSz="648698" eaLnBrk="1" hangingPunct="1">
              <a:lnSpc>
                <a:spcPct val="130000"/>
              </a:lnSpc>
              <a:spcBef>
                <a:spcPct val="0"/>
              </a:spcBef>
              <a:buClr>
                <a:srgbClr val="000000"/>
              </a:buClr>
              <a:buSzTx/>
              <a:buFont typeface="+mj-lt"/>
              <a:buAutoNum type="arabicPeriod"/>
              <a:defRPr/>
            </a:pPr>
            <a:r>
              <a:rPr lang="en-US" sz="1800" kern="0" dirty="0">
                <a:solidFill>
                  <a:srgbClr val="000000"/>
                </a:solidFill>
                <a:latin typeface="Arial" panose="020B0604020202020204" pitchFamily="34" charset="0"/>
                <a:cs typeface="Arial" panose="020B0604020202020204" pitchFamily="34" charset="0"/>
              </a:rPr>
              <a:t>Personnel/Equipment Requirements</a:t>
            </a:r>
          </a:p>
          <a:p>
            <a:pPr marL="300038" indent="-300038" defTabSz="648698" eaLnBrk="1" hangingPunct="1">
              <a:lnSpc>
                <a:spcPct val="130000"/>
              </a:lnSpc>
              <a:spcBef>
                <a:spcPct val="0"/>
              </a:spcBef>
              <a:buClr>
                <a:srgbClr val="000000"/>
              </a:buClr>
              <a:buSzTx/>
              <a:buFont typeface="+mj-lt"/>
              <a:buAutoNum type="arabicPeriod"/>
              <a:defRPr/>
            </a:pPr>
            <a:r>
              <a:rPr lang="en-US" sz="1800" kern="0" dirty="0">
                <a:solidFill>
                  <a:srgbClr val="000000"/>
                </a:solidFill>
                <a:latin typeface="Arial" panose="020B0604020202020204" pitchFamily="34" charset="0"/>
                <a:cs typeface="Arial" panose="020B0604020202020204" pitchFamily="34" charset="0"/>
              </a:rPr>
              <a:t>1-Mile Run</a:t>
            </a:r>
          </a:p>
          <a:p>
            <a:pPr marL="300038" indent="-300038" defTabSz="648698" eaLnBrk="1" hangingPunct="1">
              <a:lnSpc>
                <a:spcPct val="130000"/>
              </a:lnSpc>
              <a:spcBef>
                <a:spcPct val="0"/>
              </a:spcBef>
              <a:buClr>
                <a:srgbClr val="000000"/>
              </a:buClr>
              <a:buSzTx/>
              <a:buFont typeface="+mj-lt"/>
              <a:buAutoNum type="arabicPeriod"/>
              <a:defRPr/>
            </a:pPr>
            <a:r>
              <a:rPr lang="en-US" sz="1800" kern="0" dirty="0">
                <a:solidFill>
                  <a:srgbClr val="000000"/>
                </a:solidFill>
                <a:latin typeface="Arial" panose="020B0604020202020204" pitchFamily="34" charset="0"/>
                <a:cs typeface="Arial" panose="020B0604020202020204" pitchFamily="34" charset="0"/>
              </a:rPr>
              <a:t>Dead Stop Push-up Standards</a:t>
            </a:r>
          </a:p>
          <a:p>
            <a:pPr marL="300038" indent="-300038" defTabSz="648698" eaLnBrk="1" hangingPunct="1">
              <a:lnSpc>
                <a:spcPct val="130000"/>
              </a:lnSpc>
              <a:spcBef>
                <a:spcPct val="0"/>
              </a:spcBef>
              <a:buClr>
                <a:srgbClr val="000000"/>
              </a:buClr>
              <a:buSzTx/>
              <a:buFont typeface="+mj-lt"/>
              <a:buAutoNum type="arabicPeriod"/>
              <a:defRPr/>
            </a:pPr>
            <a:r>
              <a:rPr lang="en-US" sz="1800" kern="0" dirty="0">
                <a:solidFill>
                  <a:srgbClr val="000000"/>
                </a:solidFill>
                <a:latin typeface="Arial" panose="020B0604020202020204" pitchFamily="34" charset="0"/>
                <a:cs typeface="Arial" panose="020B0604020202020204" pitchFamily="34" charset="0"/>
              </a:rPr>
              <a:t>100m Sprint Standards</a:t>
            </a:r>
          </a:p>
          <a:p>
            <a:pPr marL="300038" indent="-300038" defTabSz="648698" eaLnBrk="1" hangingPunct="1">
              <a:lnSpc>
                <a:spcPct val="130000"/>
              </a:lnSpc>
              <a:spcBef>
                <a:spcPct val="0"/>
              </a:spcBef>
              <a:buClr>
                <a:srgbClr val="000000"/>
              </a:buClr>
              <a:buSzTx/>
              <a:buFont typeface="+mj-lt"/>
              <a:buAutoNum type="arabicPeriod"/>
              <a:defRPr/>
            </a:pPr>
            <a:r>
              <a:rPr lang="en-US" sz="1800" kern="0" dirty="0">
                <a:solidFill>
                  <a:srgbClr val="000000"/>
                </a:solidFill>
                <a:latin typeface="Arial" panose="020B0604020202020204" pitchFamily="34" charset="0"/>
                <a:cs typeface="Arial" panose="020B0604020202020204" pitchFamily="34" charset="0"/>
              </a:rPr>
              <a:t>Sandbag Lift Standards</a:t>
            </a:r>
          </a:p>
          <a:p>
            <a:pPr marL="300038" indent="-300038" defTabSz="648698" eaLnBrk="1" hangingPunct="1">
              <a:lnSpc>
                <a:spcPct val="130000"/>
              </a:lnSpc>
              <a:spcBef>
                <a:spcPct val="0"/>
              </a:spcBef>
              <a:buClr>
                <a:srgbClr val="000000"/>
              </a:buClr>
              <a:buSzTx/>
              <a:buFont typeface="+mj-lt"/>
              <a:buAutoNum type="arabicPeriod"/>
              <a:defRPr/>
            </a:pPr>
            <a:r>
              <a:rPr lang="en-US" sz="1800" kern="0" dirty="0">
                <a:solidFill>
                  <a:srgbClr val="000000"/>
                </a:solidFill>
                <a:latin typeface="Arial" panose="020B0604020202020204" pitchFamily="34" charset="0"/>
                <a:cs typeface="Arial" panose="020B0604020202020204" pitchFamily="34" charset="0"/>
              </a:rPr>
              <a:t>50m Water Can Carry Standards</a:t>
            </a:r>
          </a:p>
          <a:p>
            <a:pPr marL="300038" indent="-300038" defTabSz="648698" eaLnBrk="1" hangingPunct="1">
              <a:lnSpc>
                <a:spcPct val="130000"/>
              </a:lnSpc>
              <a:spcBef>
                <a:spcPct val="0"/>
              </a:spcBef>
              <a:buClr>
                <a:srgbClr val="000000"/>
              </a:buClr>
              <a:buSzTx/>
              <a:buFont typeface="+mj-lt"/>
              <a:buAutoNum type="arabicPeriod"/>
              <a:defRPr/>
            </a:pPr>
            <a:r>
              <a:rPr lang="en-US" sz="1800" kern="0" dirty="0">
                <a:solidFill>
                  <a:srgbClr val="000000"/>
                </a:solidFill>
                <a:latin typeface="Arial" panose="020B0604020202020204" pitchFamily="34" charset="0"/>
                <a:cs typeface="Arial" panose="020B0604020202020204" pitchFamily="34" charset="0"/>
              </a:rPr>
              <a:t>50m Movement Lane</a:t>
            </a:r>
          </a:p>
          <a:p>
            <a:pPr marL="300038" indent="-300038" defTabSz="648698" eaLnBrk="1" hangingPunct="1">
              <a:lnSpc>
                <a:spcPct val="130000"/>
              </a:lnSpc>
              <a:spcBef>
                <a:spcPct val="0"/>
              </a:spcBef>
              <a:buClr>
                <a:srgbClr val="000000"/>
              </a:buClr>
              <a:buSzTx/>
              <a:buFont typeface="+mj-lt"/>
              <a:buAutoNum type="arabicPeriod"/>
              <a:defRPr/>
            </a:pPr>
            <a:r>
              <a:rPr lang="en-US" sz="1800" kern="0" dirty="0">
                <a:solidFill>
                  <a:srgbClr val="000000"/>
                </a:solidFill>
                <a:latin typeface="Arial" panose="020B0604020202020204" pitchFamily="34" charset="0"/>
                <a:cs typeface="Arial" panose="020B0604020202020204" pitchFamily="34" charset="0"/>
              </a:rPr>
              <a:t>1-Mile Run</a:t>
            </a:r>
          </a:p>
          <a:p>
            <a:pPr marL="300038" indent="-300038" defTabSz="648698" eaLnBrk="1" hangingPunct="1">
              <a:lnSpc>
                <a:spcPct val="130000"/>
              </a:lnSpc>
              <a:spcBef>
                <a:spcPct val="0"/>
              </a:spcBef>
              <a:buClr>
                <a:srgbClr val="000000"/>
              </a:buClr>
              <a:buSzTx/>
              <a:buFont typeface="+mj-lt"/>
              <a:buAutoNum type="arabicPeriod"/>
              <a:defRPr/>
            </a:pPr>
            <a:r>
              <a:rPr lang="en-US" sz="1800" kern="0" dirty="0">
                <a:solidFill>
                  <a:srgbClr val="000000"/>
                </a:solidFill>
                <a:latin typeface="Arial" panose="020B0604020202020204" pitchFamily="34" charset="0"/>
                <a:cs typeface="Arial" panose="020B0604020202020204" pitchFamily="34" charset="0"/>
              </a:rPr>
              <a:t>EFMB TCO Contact Information</a:t>
            </a:r>
          </a:p>
          <a:p>
            <a:pPr marL="0" indent="0" defTabSz="648698" eaLnBrk="1" hangingPunct="1">
              <a:lnSpc>
                <a:spcPct val="130000"/>
              </a:lnSpc>
              <a:spcBef>
                <a:spcPct val="0"/>
              </a:spcBef>
              <a:buClr>
                <a:srgbClr val="000000"/>
              </a:buClr>
              <a:buSzTx/>
              <a:buFontTx/>
              <a:buNone/>
              <a:defRPr/>
            </a:pPr>
            <a:endParaRPr lang="en-US" sz="1800" kern="0" dirty="0">
              <a:solidFill>
                <a:srgbClr val="000000"/>
              </a:solidFill>
              <a:latin typeface="Arial" panose="020B0604020202020204" pitchFamily="34" charset="0"/>
              <a:cs typeface="Arial" panose="020B0604020202020204" pitchFamily="34" charset="0"/>
            </a:endParaRPr>
          </a:p>
          <a:p>
            <a:pPr marL="300038" indent="-300038" defTabSz="648698" eaLnBrk="1" hangingPunct="1">
              <a:lnSpc>
                <a:spcPct val="130000"/>
              </a:lnSpc>
              <a:spcBef>
                <a:spcPct val="0"/>
              </a:spcBef>
              <a:buClr>
                <a:srgbClr val="000000"/>
              </a:buClr>
              <a:buSzTx/>
              <a:buFont typeface="+mj-lt"/>
              <a:buAutoNum type="arabicPeriod"/>
              <a:defRPr/>
            </a:pPr>
            <a:endParaRPr lang="en-US" sz="1800" kern="0" dirty="0">
              <a:solidFill>
                <a:srgbClr val="000000"/>
              </a:solidFill>
              <a:latin typeface="Arial" panose="020B0604020202020204" pitchFamily="34" charset="0"/>
              <a:cs typeface="Arial" panose="020B0604020202020204" pitchFamily="34" charset="0"/>
            </a:endParaRPr>
          </a:p>
          <a:p>
            <a:pPr marL="300038" indent="-300038" defTabSz="648698" eaLnBrk="1" hangingPunct="1">
              <a:lnSpc>
                <a:spcPct val="130000"/>
              </a:lnSpc>
              <a:spcBef>
                <a:spcPct val="0"/>
              </a:spcBef>
              <a:buClr>
                <a:srgbClr val="000000"/>
              </a:buClr>
              <a:buSzTx/>
              <a:buFont typeface="+mj-lt"/>
              <a:buAutoNum type="arabicPeriod"/>
              <a:defRPr/>
            </a:pPr>
            <a:endParaRPr lang="en-US" sz="1800" kern="0" dirty="0">
              <a:solidFill>
                <a:srgbClr val="000000"/>
              </a:solidFill>
              <a:latin typeface="Arial" panose="020B0604020202020204" pitchFamily="34" charset="0"/>
              <a:cs typeface="Arial" panose="020B0604020202020204" pitchFamily="34" charset="0"/>
            </a:endParaRPr>
          </a:p>
          <a:p>
            <a:pPr marL="300038" indent="-300038" defTabSz="648698" eaLnBrk="1" hangingPunct="1">
              <a:lnSpc>
                <a:spcPct val="130000"/>
              </a:lnSpc>
              <a:spcBef>
                <a:spcPct val="0"/>
              </a:spcBef>
              <a:buClr>
                <a:srgbClr val="000000"/>
              </a:buClr>
              <a:buSzTx/>
              <a:buFont typeface="+mj-lt"/>
              <a:buAutoNum type="arabicPeriod"/>
              <a:defRPr/>
            </a:pPr>
            <a:endParaRPr lang="en-US" sz="1800" kern="0" dirty="0">
              <a:solidFill>
                <a:srgbClr val="000000"/>
              </a:solidFill>
              <a:latin typeface="Arial" panose="020B0604020202020204" pitchFamily="34" charset="0"/>
              <a:cs typeface="Arial" panose="020B0604020202020204" pitchFamily="34" charset="0"/>
            </a:endParaRPr>
          </a:p>
          <a:p>
            <a:pPr marL="0" indent="0" defTabSz="648698" eaLnBrk="1" hangingPunct="1">
              <a:lnSpc>
                <a:spcPct val="130000"/>
              </a:lnSpc>
              <a:spcBef>
                <a:spcPct val="0"/>
              </a:spcBef>
              <a:buClr>
                <a:srgbClr val="000000"/>
              </a:buClr>
              <a:buSzTx/>
              <a:buFontTx/>
              <a:buNone/>
              <a:defRPr/>
            </a:pPr>
            <a:endParaRPr lang="en-US" sz="1800" kern="0" dirty="0">
              <a:solidFill>
                <a:srgbClr val="000000"/>
              </a:solidFill>
              <a:latin typeface="Arial" panose="020B0604020202020204" pitchFamily="34" charset="0"/>
              <a:cs typeface="Arial" panose="020B0604020202020204" pitchFamily="34" charset="0"/>
            </a:endParaRPr>
          </a:p>
        </p:txBody>
      </p:sp>
      <p:sp>
        <p:nvSpPr>
          <p:cNvPr id="12" name="Content Placeholder 5"/>
          <p:cNvSpPr txBox="1">
            <a:spLocks/>
          </p:cNvSpPr>
          <p:nvPr/>
        </p:nvSpPr>
        <p:spPr bwMode="auto">
          <a:xfrm>
            <a:off x="962691" y="1676400"/>
            <a:ext cx="7230652" cy="685800"/>
          </a:xfrm>
          <a:prstGeom prst="rect">
            <a:avLst/>
          </a:prstGeom>
          <a:noFill/>
          <a:ln w="9525">
            <a:noFill/>
            <a:miter lim="800000"/>
            <a:headEnd/>
            <a:tailEnd/>
          </a:ln>
        </p:spPr>
        <p:txBody>
          <a:bodyPr vert="horz" wrap="square" lIns="68562" tIns="34281" rIns="68562" bIns="34281" numCol="1" anchor="t" anchorCtr="0" compatLnSpc="1">
            <a:prstTxWarp prst="textNoShape">
              <a:avLst/>
            </a:prstTxWarp>
          </a:bodyPr>
          <a:lstStyle>
            <a:lvl1pPr marL="215900" indent="-215900" algn="l" rtl="0" eaLnBrk="0" fontAlgn="base" hangingPunct="0">
              <a:spcBef>
                <a:spcPct val="20000"/>
              </a:spcBef>
              <a:spcAft>
                <a:spcPct val="0"/>
              </a:spcAft>
              <a:buClr>
                <a:srgbClr val="660033"/>
              </a:buClr>
              <a:buSzPct val="125000"/>
              <a:buChar char="•"/>
              <a:defRPr sz="2300">
                <a:solidFill>
                  <a:schemeClr val="tx1"/>
                </a:solidFill>
                <a:latin typeface="+mn-lt"/>
                <a:ea typeface="+mn-ea"/>
                <a:cs typeface="+mn-cs"/>
              </a:defRPr>
            </a:lvl1pPr>
            <a:lvl2pPr marL="742950" indent="-285750" algn="l" rtl="0" eaLnBrk="0" fontAlgn="base" hangingPunct="0">
              <a:spcBef>
                <a:spcPct val="20000"/>
              </a:spcBef>
              <a:spcAft>
                <a:spcPct val="0"/>
              </a:spcAft>
              <a:buClr>
                <a:srgbClr val="660033"/>
              </a:buClr>
              <a:buChar char="–"/>
              <a:defRPr sz="2100">
                <a:solidFill>
                  <a:schemeClr val="tx1"/>
                </a:solidFill>
                <a:latin typeface="+mn-lt"/>
              </a:defRPr>
            </a:lvl2pPr>
            <a:lvl3pPr marL="1081088" indent="-165100" algn="l" rtl="0" eaLnBrk="0" fontAlgn="base" hangingPunct="0">
              <a:spcBef>
                <a:spcPct val="20000"/>
              </a:spcBef>
              <a:spcAft>
                <a:spcPct val="0"/>
              </a:spcAft>
              <a:buClr>
                <a:srgbClr val="660033"/>
              </a:buClr>
              <a:buChar char="•"/>
              <a:defRPr sz="1900">
                <a:solidFill>
                  <a:schemeClr val="tx1"/>
                </a:solidFill>
                <a:latin typeface="+mn-lt"/>
              </a:defRPr>
            </a:lvl3pPr>
            <a:lvl4pPr marL="1600200" indent="-228600" algn="l" rtl="0" eaLnBrk="0" fontAlgn="base" hangingPunct="0">
              <a:spcBef>
                <a:spcPct val="20000"/>
              </a:spcBef>
              <a:spcAft>
                <a:spcPct val="0"/>
              </a:spcAft>
              <a:buClr>
                <a:srgbClr val="660033"/>
              </a:buClr>
              <a:buChar char="–"/>
              <a:defRPr>
                <a:solidFill>
                  <a:schemeClr val="tx1"/>
                </a:solidFill>
                <a:latin typeface="+mn-lt"/>
              </a:defRPr>
            </a:lvl4pPr>
            <a:lvl5pPr marL="2001838" indent="-173038" algn="l" rtl="0" eaLnBrk="0" fontAlgn="base" hangingPunct="0">
              <a:spcBef>
                <a:spcPct val="20000"/>
              </a:spcBef>
              <a:spcAft>
                <a:spcPct val="0"/>
              </a:spcAft>
              <a:buClr>
                <a:srgbClr val="660033"/>
              </a:buClr>
              <a:buChar char="»"/>
              <a:defRPr sz="1500">
                <a:solidFill>
                  <a:schemeClr val="tx1"/>
                </a:solidFill>
                <a:latin typeface="+mn-lt"/>
              </a:defRPr>
            </a:lvl5pPr>
            <a:lvl6pPr marL="2435622" indent="-174187" algn="l" defTabSz="914485" rtl="0" fontAlgn="base">
              <a:spcBef>
                <a:spcPct val="20000"/>
              </a:spcBef>
              <a:spcAft>
                <a:spcPct val="0"/>
              </a:spcAft>
              <a:buClr>
                <a:srgbClr val="660033"/>
              </a:buClr>
              <a:buChar char="»"/>
              <a:defRPr sz="1500">
                <a:solidFill>
                  <a:schemeClr val="tx1"/>
                </a:solidFill>
                <a:latin typeface="+mn-lt"/>
              </a:defRPr>
            </a:lvl6pPr>
            <a:lvl7pPr marL="2868087" indent="-174187" algn="l" defTabSz="914485" rtl="0" fontAlgn="base">
              <a:spcBef>
                <a:spcPct val="20000"/>
              </a:spcBef>
              <a:spcAft>
                <a:spcPct val="0"/>
              </a:spcAft>
              <a:buClr>
                <a:srgbClr val="660033"/>
              </a:buClr>
              <a:buChar char="»"/>
              <a:defRPr sz="1500">
                <a:solidFill>
                  <a:schemeClr val="tx1"/>
                </a:solidFill>
                <a:latin typeface="+mn-lt"/>
              </a:defRPr>
            </a:lvl7pPr>
            <a:lvl8pPr marL="3300553" indent="-174187" algn="l" defTabSz="914485" rtl="0" fontAlgn="base">
              <a:spcBef>
                <a:spcPct val="20000"/>
              </a:spcBef>
              <a:spcAft>
                <a:spcPct val="0"/>
              </a:spcAft>
              <a:buClr>
                <a:srgbClr val="660033"/>
              </a:buClr>
              <a:buChar char="»"/>
              <a:defRPr sz="1500">
                <a:solidFill>
                  <a:schemeClr val="tx1"/>
                </a:solidFill>
                <a:latin typeface="+mn-lt"/>
              </a:defRPr>
            </a:lvl8pPr>
            <a:lvl9pPr marL="3733018" indent="-174187" algn="l" defTabSz="914485" rtl="0" fontAlgn="base">
              <a:spcBef>
                <a:spcPct val="20000"/>
              </a:spcBef>
              <a:spcAft>
                <a:spcPct val="0"/>
              </a:spcAft>
              <a:buClr>
                <a:srgbClr val="660033"/>
              </a:buClr>
              <a:buChar char="»"/>
              <a:defRPr sz="1500">
                <a:solidFill>
                  <a:schemeClr val="tx1"/>
                </a:solidFill>
                <a:latin typeface="+mn-lt"/>
              </a:defRPr>
            </a:lvl9pPr>
          </a:lstStyle>
          <a:p>
            <a:pPr marL="0" indent="0" defTabSz="648698" eaLnBrk="1" hangingPunct="1">
              <a:lnSpc>
                <a:spcPct val="130000"/>
              </a:lnSpc>
              <a:spcBef>
                <a:spcPct val="0"/>
              </a:spcBef>
              <a:buClr>
                <a:srgbClr val="000000"/>
              </a:buClr>
              <a:buSzTx/>
              <a:buFontTx/>
              <a:buNone/>
              <a:defRPr/>
            </a:pPr>
            <a:r>
              <a:rPr lang="en-US" sz="1800" b="1" kern="0" dirty="0">
                <a:solidFill>
                  <a:srgbClr val="000000"/>
                </a:solidFill>
                <a:latin typeface="Arial" panose="020B0604020202020204" pitchFamily="34" charset="0"/>
                <a:cs typeface="Arial" panose="020B0604020202020204" pitchFamily="34" charset="0"/>
              </a:rPr>
              <a:t>Purpose: </a:t>
            </a:r>
            <a:r>
              <a:rPr lang="en-US" sz="1800" kern="0" dirty="0">
                <a:solidFill>
                  <a:srgbClr val="000000"/>
                </a:solidFill>
                <a:latin typeface="Arial" panose="020B0604020202020204" pitchFamily="34" charset="0"/>
                <a:cs typeface="Arial" panose="020B0604020202020204" pitchFamily="34" charset="0"/>
              </a:rPr>
              <a:t>Provide overview and standards for the EFMB EPFA</a:t>
            </a:r>
          </a:p>
          <a:p>
            <a:pPr marL="300038" indent="-300038" defTabSz="648698" eaLnBrk="1" hangingPunct="1">
              <a:lnSpc>
                <a:spcPct val="130000"/>
              </a:lnSpc>
              <a:spcBef>
                <a:spcPct val="0"/>
              </a:spcBef>
              <a:buClr>
                <a:srgbClr val="000000"/>
              </a:buClr>
              <a:buSzTx/>
              <a:buFont typeface="+mj-lt"/>
              <a:buAutoNum type="arabicPeriod"/>
              <a:defRPr/>
            </a:pPr>
            <a:endParaRPr lang="en-US" sz="1800" kern="0" dirty="0">
              <a:solidFill>
                <a:srgbClr val="000000"/>
              </a:solidFill>
              <a:latin typeface="Arial" panose="020B0604020202020204" pitchFamily="34" charset="0"/>
              <a:cs typeface="Arial" panose="020B0604020202020204" pitchFamily="34" charset="0"/>
            </a:endParaRPr>
          </a:p>
          <a:p>
            <a:pPr marL="0" indent="0" defTabSz="648698" eaLnBrk="1" hangingPunct="1">
              <a:lnSpc>
                <a:spcPct val="130000"/>
              </a:lnSpc>
              <a:spcBef>
                <a:spcPct val="0"/>
              </a:spcBef>
              <a:buClr>
                <a:srgbClr val="000000"/>
              </a:buClr>
              <a:buSzTx/>
              <a:buFontTx/>
              <a:buNone/>
              <a:defRPr/>
            </a:pPr>
            <a:endParaRPr lang="en-US" sz="1800" kern="0" dirty="0">
              <a:solidFill>
                <a:srgbClr val="000000"/>
              </a:solidFill>
              <a:latin typeface="Arial" panose="020B0604020202020204" pitchFamily="34" charset="0"/>
              <a:cs typeface="Arial" panose="020B0604020202020204" pitchFamily="34" charset="0"/>
            </a:endParaRPr>
          </a:p>
        </p:txBody>
      </p:sp>
      <p:sp>
        <p:nvSpPr>
          <p:cNvPr id="6" name="TextBox 5"/>
          <p:cNvSpPr txBox="1"/>
          <p:nvPr/>
        </p:nvSpPr>
        <p:spPr>
          <a:xfrm>
            <a:off x="-11723" y="228600"/>
            <a:ext cx="9144000" cy="646331"/>
          </a:xfrm>
          <a:prstGeom prst="rect">
            <a:avLst/>
          </a:prstGeom>
          <a:noFill/>
        </p:spPr>
        <p:txBody>
          <a:bodyPr wrap="square" rtlCol="0" anchor="ctr">
            <a:spAutoFit/>
          </a:bodyPr>
          <a:lstStyle/>
          <a:p>
            <a:pPr algn="ctr"/>
            <a:r>
              <a:rPr lang="en-US" sz="36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a:t>
            </a: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08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1219200"/>
            <a:ext cx="8001000" cy="5262979"/>
          </a:xfrm>
          <a:prstGeom prst="rect">
            <a:avLst/>
          </a:prstGeom>
          <a:noFill/>
        </p:spPr>
        <p:txBody>
          <a:bodyPr wrap="square" rtlCol="0">
            <a:spAutoFit/>
          </a:bodyPr>
          <a:lstStyle/>
          <a:p>
            <a:r>
              <a:rPr lang="en-US" sz="1600" dirty="0">
                <a:latin typeface=" Arial"/>
              </a:rPr>
              <a:t>The EFMB EPFA will consist a single graded event comprised of seven movements:</a:t>
            </a:r>
          </a:p>
          <a:p>
            <a:endParaRPr lang="en-US" sz="1600" dirty="0">
              <a:latin typeface=" Arial"/>
            </a:endParaRPr>
          </a:p>
          <a:p>
            <a:pPr marL="342900" indent="-342900">
              <a:buFont typeface="+mj-lt"/>
              <a:buAutoNum type="arabicPeriod"/>
            </a:pPr>
            <a:r>
              <a:rPr lang="en-US" sz="1600" dirty="0">
                <a:latin typeface=" Arial"/>
              </a:rPr>
              <a:t>1-Mile Run</a:t>
            </a:r>
          </a:p>
          <a:p>
            <a:pPr marL="342900" indent="-342900">
              <a:buFont typeface="+mj-lt"/>
              <a:buAutoNum type="arabicPeriod"/>
            </a:pPr>
            <a:r>
              <a:rPr lang="en-US" sz="1600" dirty="0">
                <a:latin typeface=" Arial"/>
              </a:rPr>
              <a:t>30 Dead Stop Push-up Repetitions </a:t>
            </a:r>
          </a:p>
          <a:p>
            <a:pPr marL="342900" indent="-342900">
              <a:buFont typeface="+mj-lt"/>
              <a:buAutoNum type="arabicPeriod"/>
            </a:pPr>
            <a:r>
              <a:rPr lang="en-US" sz="1600" dirty="0">
                <a:latin typeface=" Arial"/>
              </a:rPr>
              <a:t>100m Sprint</a:t>
            </a:r>
          </a:p>
          <a:p>
            <a:pPr marL="342900" indent="-342900">
              <a:buFont typeface="+mj-lt"/>
              <a:buAutoNum type="arabicPeriod"/>
            </a:pPr>
            <a:r>
              <a:rPr lang="en-US" sz="1600" dirty="0">
                <a:latin typeface=" Arial"/>
              </a:rPr>
              <a:t>16 Sandbag Lift Repetitions to a height of 5.5 ft</a:t>
            </a:r>
          </a:p>
          <a:p>
            <a:pPr marL="342900" indent="-342900">
              <a:buFont typeface="+mj-lt"/>
              <a:buAutoNum type="arabicPeriod"/>
            </a:pPr>
            <a:r>
              <a:rPr lang="en-US" sz="1600" dirty="0">
                <a:latin typeface=" Arial"/>
              </a:rPr>
              <a:t>50m Water Can Carry</a:t>
            </a:r>
          </a:p>
          <a:p>
            <a:pPr marL="342900" indent="-342900">
              <a:buFont typeface="+mj-lt"/>
              <a:buAutoNum type="arabicPeriod"/>
            </a:pPr>
            <a:r>
              <a:rPr lang="en-US" sz="1600" dirty="0">
                <a:latin typeface=" Arial"/>
              </a:rPr>
              <a:t>50m Movement Lane</a:t>
            </a:r>
          </a:p>
          <a:p>
            <a:pPr marL="342900" indent="-342900">
              <a:buFont typeface="+mj-lt"/>
              <a:buAutoNum type="arabicPeriod"/>
            </a:pPr>
            <a:r>
              <a:rPr lang="en-US" sz="1600" dirty="0">
                <a:latin typeface=" Arial"/>
              </a:rPr>
              <a:t>1-Mile Run</a:t>
            </a:r>
          </a:p>
          <a:p>
            <a:endParaRPr lang="en-US" sz="1600" dirty="0">
              <a:latin typeface=" Arial"/>
            </a:endParaRPr>
          </a:p>
          <a:p>
            <a:r>
              <a:rPr lang="en-US" sz="1600" dirty="0">
                <a:latin typeface=" Arial"/>
              </a:rPr>
              <a:t>Upon beginning the event, candidates must complete all movements within </a:t>
            </a:r>
            <a:r>
              <a:rPr lang="en-US" sz="1600" b="1" dirty="0">
                <a:latin typeface=" Arial"/>
              </a:rPr>
              <a:t>30 </a:t>
            </a:r>
            <a:r>
              <a:rPr lang="en-US" sz="1600" dirty="0">
                <a:latin typeface=" Arial"/>
              </a:rPr>
              <a:t>minutes. Candidates who fail to complete the entire EPFA within </a:t>
            </a:r>
            <a:r>
              <a:rPr lang="en-US" sz="1600" b="1" dirty="0">
                <a:latin typeface=" Arial"/>
              </a:rPr>
              <a:t>30</a:t>
            </a:r>
            <a:r>
              <a:rPr lang="en-US" sz="1600" dirty="0">
                <a:latin typeface=" Arial"/>
              </a:rPr>
              <a:t> minutes will be removed from the competition. This event in non-rebuttable. </a:t>
            </a:r>
          </a:p>
          <a:p>
            <a:endParaRPr lang="en-US" sz="1600" dirty="0">
              <a:latin typeface=" Arial"/>
            </a:endParaRPr>
          </a:p>
          <a:p>
            <a:r>
              <a:rPr lang="en-US" sz="1600" dirty="0">
                <a:latin typeface=" Arial"/>
              </a:rPr>
              <a:t>Uniform-: ACU’s, boots, Body Armor (with plates),  and ACH. Pro-masks and FLC are NOT part of the EPFA uniform.</a:t>
            </a:r>
          </a:p>
          <a:p>
            <a:endParaRPr lang="en-US" sz="1600" dirty="0">
              <a:latin typeface=" Arial"/>
            </a:endParaRPr>
          </a:p>
          <a:p>
            <a:r>
              <a:rPr lang="en-US" sz="1600" dirty="0">
                <a:latin typeface=" Arial"/>
              </a:rPr>
              <a:t>Land selected for use should be generally flat and all loose debris removed from the testing area.</a:t>
            </a:r>
          </a:p>
          <a:p>
            <a:pPr marL="742950" lvl="1" indent="-285750">
              <a:buFont typeface="Arial" panose="020B0604020202020204" pitchFamily="34" charset="0"/>
              <a:buChar char="•"/>
            </a:pPr>
            <a:endParaRPr lang="en-US" sz="1600" dirty="0">
              <a:latin typeface=" Arial"/>
            </a:endParaRPr>
          </a:p>
          <a:p>
            <a:pPr marL="742950" lvl="1" indent="-285750">
              <a:buFont typeface="Arial" panose="020B0604020202020204" pitchFamily="34" charset="0"/>
              <a:buChar char="•"/>
            </a:pPr>
            <a:endParaRPr lang="en-US" sz="1600" dirty="0">
              <a:latin typeface=" Arial"/>
            </a:endParaRPr>
          </a:p>
        </p:txBody>
      </p:sp>
      <p:sp>
        <p:nvSpPr>
          <p:cNvPr id="5" name="TextBox 4"/>
          <p:cNvSpPr txBox="1"/>
          <p:nvPr/>
        </p:nvSpPr>
        <p:spPr>
          <a:xfrm>
            <a:off x="0" y="233738"/>
            <a:ext cx="9144000" cy="646331"/>
          </a:xfrm>
          <a:prstGeom prst="rect">
            <a:avLst/>
          </a:prstGeom>
          <a:noFill/>
        </p:spPr>
        <p:txBody>
          <a:bodyPr wrap="square" rtlCol="0" anchor="ctr">
            <a:spAutoFit/>
          </a:bodyPr>
          <a:lstStyle/>
          <a:p>
            <a:pPr algn="ctr"/>
            <a:r>
              <a:rPr lang="en-US" sz="36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a:t>
            </a: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81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961173"/>
            <a:ext cx="8001000" cy="4801314"/>
          </a:xfrm>
          <a:prstGeom prst="rect">
            <a:avLst/>
          </a:prstGeom>
          <a:noFill/>
        </p:spPr>
        <p:txBody>
          <a:bodyPr wrap="square" rtlCol="0">
            <a:spAutoFit/>
          </a:bodyPr>
          <a:lstStyle/>
          <a:p>
            <a:r>
              <a:rPr lang="en-US" dirty="0">
                <a:latin typeface=" Arial"/>
              </a:rPr>
              <a:t>Personnel Requirements:</a:t>
            </a:r>
          </a:p>
          <a:p>
            <a:pPr marL="285750" indent="-285750">
              <a:buFont typeface="Arial" panose="020B0604020202020204" pitchFamily="34" charset="0"/>
              <a:buChar char="•"/>
            </a:pPr>
            <a:r>
              <a:rPr lang="en-US" dirty="0">
                <a:latin typeface=" Arial"/>
              </a:rPr>
              <a:t>1x grader per lane</a:t>
            </a:r>
          </a:p>
          <a:p>
            <a:pPr marL="285750" indent="-285750">
              <a:buFont typeface="Arial" panose="020B0604020202020204" pitchFamily="34" charset="0"/>
              <a:buChar char="•"/>
            </a:pPr>
            <a:r>
              <a:rPr lang="en-US" dirty="0">
                <a:latin typeface=" Arial"/>
              </a:rPr>
              <a:t>1x overall OIC/NCOIC</a:t>
            </a:r>
          </a:p>
          <a:p>
            <a:pPr marL="285750" indent="-285750">
              <a:buFont typeface="Arial" panose="020B0604020202020204" pitchFamily="34" charset="0"/>
              <a:buChar char="•"/>
            </a:pPr>
            <a:r>
              <a:rPr lang="en-US" dirty="0">
                <a:latin typeface=" Arial"/>
              </a:rPr>
              <a:t>1x time-keeper</a:t>
            </a:r>
          </a:p>
          <a:p>
            <a:pPr marL="285750" indent="-285750">
              <a:buFont typeface="Arial" panose="020B0604020202020204" pitchFamily="34" charset="0"/>
              <a:buChar char="•"/>
            </a:pPr>
            <a:r>
              <a:rPr lang="en-US" dirty="0">
                <a:latin typeface=" Arial"/>
              </a:rPr>
              <a:t>Units may elect to have additional personnel for command and control</a:t>
            </a:r>
          </a:p>
          <a:p>
            <a:pPr marL="285750" indent="-285750">
              <a:buFont typeface="Arial" panose="020B0604020202020204" pitchFamily="34" charset="0"/>
              <a:buChar char="•"/>
            </a:pPr>
            <a:r>
              <a:rPr lang="en-US" dirty="0">
                <a:latin typeface=" Arial"/>
              </a:rPr>
              <a:t>Additional safety personnel depending on the location of the EPFA (i.e. road guards) </a:t>
            </a:r>
          </a:p>
          <a:p>
            <a:endParaRPr lang="en-US" dirty="0">
              <a:latin typeface=" Arial"/>
            </a:endParaRPr>
          </a:p>
          <a:p>
            <a:r>
              <a:rPr lang="en-US" dirty="0">
                <a:latin typeface=" Arial"/>
              </a:rPr>
              <a:t>Equipment Requirements:</a:t>
            </a:r>
          </a:p>
          <a:p>
            <a:pPr marL="285750" indent="-285750">
              <a:buFont typeface="Arial" panose="020B0604020202020204" pitchFamily="34" charset="0"/>
              <a:buChar char="•"/>
            </a:pPr>
            <a:r>
              <a:rPr lang="en-US" dirty="0">
                <a:latin typeface=" Arial"/>
              </a:rPr>
              <a:t>1x stopwatch per lane</a:t>
            </a:r>
          </a:p>
          <a:p>
            <a:pPr marL="285750" indent="-285750">
              <a:buFont typeface="Arial" panose="020B0604020202020204" pitchFamily="34" charset="0"/>
              <a:buChar char="•"/>
            </a:pPr>
            <a:r>
              <a:rPr lang="en-US" dirty="0">
                <a:latin typeface=" Arial"/>
              </a:rPr>
              <a:t>16x 40lb Sandbags per lane (additional bags per lane are recommended to replace broken bags)</a:t>
            </a:r>
          </a:p>
          <a:p>
            <a:pPr marL="285750" indent="-285750">
              <a:buFont typeface="Arial" panose="020B0604020202020204" pitchFamily="34" charset="0"/>
              <a:buChar char="•"/>
            </a:pPr>
            <a:r>
              <a:rPr lang="en-US" dirty="0">
                <a:latin typeface=" Arial"/>
              </a:rPr>
              <a:t>1x 5.5ft platform per lane</a:t>
            </a:r>
          </a:p>
          <a:p>
            <a:pPr marL="285750" indent="-285750">
              <a:buFont typeface="Arial" panose="020B0604020202020204" pitchFamily="34" charset="0"/>
              <a:buChar char="•"/>
            </a:pPr>
            <a:r>
              <a:rPr lang="en-US" dirty="0">
                <a:latin typeface=" Arial"/>
              </a:rPr>
              <a:t>2x 40lbs water cans per lane</a:t>
            </a:r>
          </a:p>
          <a:p>
            <a:pPr marL="285750" indent="-285750">
              <a:buFont typeface="Arial" panose="020B0604020202020204" pitchFamily="34" charset="0"/>
              <a:buChar char="•"/>
            </a:pPr>
            <a:r>
              <a:rPr lang="en-US" dirty="0">
                <a:latin typeface=" Arial"/>
              </a:rPr>
              <a:t>Lane marking equipment</a:t>
            </a:r>
          </a:p>
          <a:p>
            <a:pPr marL="285750" indent="-285750">
              <a:buFont typeface="Arial" panose="020B0604020202020204" pitchFamily="34" charset="0"/>
              <a:buChar char="•"/>
            </a:pPr>
            <a:r>
              <a:rPr lang="en-US" dirty="0">
                <a:latin typeface=" Arial"/>
              </a:rPr>
              <a:t>Measuring equipment</a:t>
            </a:r>
          </a:p>
          <a:p>
            <a:pPr marL="742950" lvl="1" indent="-285750">
              <a:buFont typeface="Arial" panose="020B0604020202020204" pitchFamily="34" charset="0"/>
              <a:buChar char="•"/>
            </a:pPr>
            <a:endParaRPr lang="en-US" dirty="0">
              <a:latin typeface=" Arial"/>
            </a:endParaRPr>
          </a:p>
        </p:txBody>
      </p:sp>
      <p:sp>
        <p:nvSpPr>
          <p:cNvPr id="5" name="TextBox 4"/>
          <p:cNvSpPr txBox="1"/>
          <p:nvPr/>
        </p:nvSpPr>
        <p:spPr>
          <a:xfrm>
            <a:off x="0" y="264516"/>
            <a:ext cx="9144000" cy="584775"/>
          </a:xfrm>
          <a:prstGeom prst="rect">
            <a:avLst/>
          </a:prstGeom>
          <a:noFill/>
        </p:spPr>
        <p:txBody>
          <a:bodyPr wrap="square" rtlCol="0" anchor="ctr">
            <a:spAutoFit/>
          </a:bodyPr>
          <a:lstStyle/>
          <a:p>
            <a:pPr algn="ctr"/>
            <a:r>
              <a:rPr lang="en-US"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Personnel/Equipment Requirements</a:t>
            </a:r>
            <a:endParaRPr lang="en-US" sz="1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101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838200"/>
            <a:ext cx="8001000" cy="4247317"/>
          </a:xfrm>
          <a:prstGeom prst="rect">
            <a:avLst/>
          </a:prstGeom>
          <a:noFill/>
        </p:spPr>
        <p:txBody>
          <a:bodyPr wrap="square" rtlCol="0">
            <a:spAutoFit/>
          </a:bodyPr>
          <a:lstStyle/>
          <a:p>
            <a:endParaRPr lang="en-US" dirty="0">
              <a:latin typeface=" Arial"/>
            </a:endParaRP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Time will start on the command of “Go”</a:t>
            </a:r>
          </a:p>
          <a:p>
            <a:endParaRPr lang="en-US" dirty="0">
              <a:latin typeface=" Arial"/>
            </a:endParaRPr>
          </a:p>
          <a:p>
            <a:pPr marL="285750" indent="-285750">
              <a:buFont typeface="Arial" panose="020B0604020202020204" pitchFamily="34" charset="0"/>
              <a:buChar char="•"/>
            </a:pPr>
            <a:r>
              <a:rPr lang="en-US" dirty="0">
                <a:latin typeface=" Arial"/>
              </a:rPr>
              <a:t>Candidate will move 1-mile as quickly as possible.</a:t>
            </a:r>
          </a:p>
          <a:p>
            <a:endParaRPr lang="en-US" dirty="0">
              <a:latin typeface=" Arial"/>
            </a:endParaRPr>
          </a:p>
          <a:p>
            <a:pPr marL="285750" indent="-285750">
              <a:buFont typeface="Arial" panose="020B0604020202020204" pitchFamily="34" charset="0"/>
              <a:buChar char="•"/>
            </a:pPr>
            <a:r>
              <a:rPr lang="en-US" dirty="0">
                <a:latin typeface=" Arial"/>
              </a:rPr>
              <a:t>Candidates may rest at any point during the exercise if they choose.</a:t>
            </a:r>
          </a:p>
          <a:p>
            <a:endParaRPr lang="en-US" dirty="0">
              <a:latin typeface=" Arial"/>
            </a:endParaRPr>
          </a:p>
          <a:p>
            <a:pPr marL="285750" indent="-285750">
              <a:buFont typeface="Arial" panose="020B0604020202020204" pitchFamily="34" charset="0"/>
              <a:buChar char="•"/>
            </a:pPr>
            <a:r>
              <a:rPr lang="en-US" dirty="0">
                <a:latin typeface=" Arial"/>
              </a:rPr>
              <a:t>Candidates may not leave the run route for any reason. If a candidate leaves the dedicated run route they will be eliminated from the competition. Time will not stop for any reason. </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Upon completion of 1-mile run, candidates will immediately start the dead stop push-ups.</a:t>
            </a:r>
          </a:p>
          <a:p>
            <a:pPr marL="742950" lvl="1" indent="-285750">
              <a:buFont typeface="Arial" panose="020B0604020202020204" pitchFamily="34" charset="0"/>
              <a:buChar char="•"/>
            </a:pPr>
            <a:endParaRPr lang="en-US" dirty="0">
              <a:latin typeface=" Arial"/>
            </a:endParaRPr>
          </a:p>
        </p:txBody>
      </p:sp>
      <p:sp>
        <p:nvSpPr>
          <p:cNvPr id="5" name="TextBox 4"/>
          <p:cNvSpPr txBox="1"/>
          <p:nvPr/>
        </p:nvSpPr>
        <p:spPr>
          <a:xfrm>
            <a:off x="0" y="264516"/>
            <a:ext cx="9144000" cy="584775"/>
          </a:xfrm>
          <a:prstGeom prst="rect">
            <a:avLst/>
          </a:prstGeom>
          <a:noFill/>
        </p:spPr>
        <p:txBody>
          <a:bodyPr wrap="square" rtlCol="0" anchor="ctr">
            <a:sp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1-Mile Run Standards</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346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838200"/>
            <a:ext cx="8001000" cy="5262979"/>
          </a:xfrm>
          <a:prstGeom prst="rect">
            <a:avLst/>
          </a:prstGeom>
          <a:noFill/>
        </p:spPr>
        <p:txBody>
          <a:bodyPr wrap="square" rtlCol="0">
            <a:spAutoFit/>
          </a:bodyPr>
          <a:lstStyle/>
          <a:p>
            <a:pPr marL="285750" indent="-285750">
              <a:buFont typeface="Arial" panose="020B0604020202020204" pitchFamily="34" charset="0"/>
              <a:buChar char="•"/>
            </a:pPr>
            <a:endParaRPr lang="en-US" sz="1600" dirty="0">
              <a:latin typeface=" Arial"/>
            </a:endParaRPr>
          </a:p>
          <a:p>
            <a:pPr marL="285750" indent="-285750">
              <a:buFont typeface="Arial" panose="020B0604020202020204" pitchFamily="34" charset="0"/>
              <a:buChar char="•"/>
            </a:pPr>
            <a:r>
              <a:rPr lang="en-US" sz="1600" dirty="0">
                <a:latin typeface=" Arial"/>
              </a:rPr>
              <a:t>Candidates will assume the pushup position; hands may be placed in any comfortable position. When viewed from the side, the body should form a generally straight line from the base of the neck to the heels of the feet. </a:t>
            </a:r>
          </a:p>
          <a:p>
            <a:pPr marL="285750" indent="-285750">
              <a:buFont typeface="Arial" panose="020B0604020202020204" pitchFamily="34" charset="0"/>
              <a:buChar char="•"/>
            </a:pPr>
            <a:endParaRPr lang="en-US" sz="1600" b="0" i="0" u="none" strike="noStrike" baseline="0" dirty="0">
              <a:latin typeface=" Arial"/>
            </a:endParaRPr>
          </a:p>
          <a:p>
            <a:pPr marL="285750" indent="-285750">
              <a:buFont typeface="Arial" panose="020B0604020202020204" pitchFamily="34" charset="0"/>
              <a:buChar char="•"/>
            </a:pPr>
            <a:r>
              <a:rPr lang="en-US" sz="1600" b="0" i="0" u="none" strike="noStrike" baseline="0" dirty="0">
                <a:latin typeface="ArialMT"/>
              </a:rPr>
              <a:t>Candidates will lower their body until the chest meets the ground and then lift both hands off the surface (no technique is specified i.e., “T” or “Hand-Release” pushups).</a:t>
            </a:r>
            <a:r>
              <a:rPr lang="en-US" sz="1600" b="0" i="0" u="none" strike="noStrike" baseline="0" dirty="0">
                <a:latin typeface=" Arial"/>
              </a:rPr>
              <a:t> </a:t>
            </a:r>
            <a:endParaRPr lang="en-US" sz="1600" dirty="0">
              <a:latin typeface=" Arial"/>
            </a:endParaRPr>
          </a:p>
          <a:p>
            <a:pPr marL="285750" indent="-285750">
              <a:buFont typeface="Arial" panose="020B0604020202020204" pitchFamily="34" charset="0"/>
              <a:buChar char="•"/>
            </a:pPr>
            <a:endParaRPr lang="en-US" sz="1600" b="0" i="0" u="none" strike="noStrike" baseline="0" dirty="0">
              <a:latin typeface=" Arial"/>
            </a:endParaRPr>
          </a:p>
          <a:p>
            <a:pPr marL="285750" indent="-285750">
              <a:buFont typeface="Arial" panose="020B0604020202020204" pitchFamily="34" charset="0"/>
              <a:buChar char="•"/>
            </a:pPr>
            <a:r>
              <a:rPr lang="en-US" sz="1600" b="0" i="0" u="none" strike="noStrike" baseline="0" dirty="0">
                <a:latin typeface=" Arial"/>
              </a:rPr>
              <a:t>Candidates </a:t>
            </a:r>
            <a:r>
              <a:rPr lang="en-US" sz="1600" b="0" i="0" u="none" strike="noStrike" baseline="0" dirty="0">
                <a:latin typeface="ArialMT"/>
              </a:rPr>
              <a:t>will then push up off the surface, ensuring a generally straight form with their knees no longer in contact with the ground and finish with their arms generally straight; the up position should mirror that of the original start position. This will count as one repetition. </a:t>
            </a:r>
          </a:p>
          <a:p>
            <a:endParaRPr lang="en-US" sz="1600" b="0" i="0" u="none" strike="noStrike" baseline="0" dirty="0">
              <a:latin typeface="ArialMT"/>
            </a:endParaRPr>
          </a:p>
          <a:p>
            <a:pPr marL="285750" indent="-285750">
              <a:buFont typeface="Arial" panose="020B0604020202020204" pitchFamily="34" charset="0"/>
              <a:buChar char="•"/>
            </a:pPr>
            <a:r>
              <a:rPr lang="en-US" sz="1600" b="0" i="0" u="none" strike="noStrike" baseline="0" dirty="0">
                <a:latin typeface="ArialMT"/>
              </a:rPr>
              <a:t>Candidates may stop at any time and rest in whatever position they choose but will not be allowed to continue until all repetitions are completed. The candidate must return to the original starting position after taking any rest break prior to resuming this event.</a:t>
            </a:r>
          </a:p>
          <a:p>
            <a:pPr marL="285750" indent="-285750">
              <a:buFont typeface="Arial" panose="020B0604020202020204" pitchFamily="34" charset="0"/>
              <a:buChar char="•"/>
            </a:pPr>
            <a:endParaRPr lang="en-US" sz="1600" dirty="0">
              <a:latin typeface="ArialMT"/>
            </a:endParaRPr>
          </a:p>
          <a:p>
            <a:pPr marL="285750" indent="-285750">
              <a:buFont typeface="Arial" panose="020B0604020202020204" pitchFamily="34" charset="0"/>
              <a:buChar char="•"/>
            </a:pPr>
            <a:r>
              <a:rPr lang="en-US" sz="1600" b="0" i="0" u="none" strike="noStrike" baseline="0" dirty="0">
                <a:latin typeface="ArialMT"/>
              </a:rPr>
              <a:t>Candidates must conduct 30 dead stop pushups before moving onto the next portion of the EPFA.</a:t>
            </a:r>
            <a:endParaRPr lang="en-US" sz="1600" dirty="0">
              <a:latin typeface=" Arial"/>
            </a:endParaRPr>
          </a:p>
        </p:txBody>
      </p:sp>
      <p:sp>
        <p:nvSpPr>
          <p:cNvPr id="5" name="TextBox 4"/>
          <p:cNvSpPr txBox="1"/>
          <p:nvPr/>
        </p:nvSpPr>
        <p:spPr>
          <a:xfrm>
            <a:off x="0" y="264516"/>
            <a:ext cx="9144000" cy="584775"/>
          </a:xfrm>
          <a:prstGeom prst="rect">
            <a:avLst/>
          </a:prstGeom>
          <a:noFill/>
        </p:spPr>
        <p:txBody>
          <a:bodyPr wrap="square" rtlCol="0" anchor="ctr">
            <a:sp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 Drop Push-up Standards</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602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838200"/>
            <a:ext cx="8001000" cy="4247317"/>
          </a:xfrm>
          <a:prstGeom prst="rect">
            <a:avLst/>
          </a:prstGeom>
          <a:noFill/>
        </p:spPr>
        <p:txBody>
          <a:bodyPr wrap="square" rtlCol="0">
            <a:spAutoFit/>
          </a:bodyPr>
          <a:lstStyle/>
          <a:p>
            <a:endParaRPr lang="en-US" dirty="0">
              <a:latin typeface=" Arial"/>
            </a:endParaRP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 will move 100 meters as quickly as possible.</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Candidates may rest at any point during the exercise if they choose.</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Candidates may not leave the run route for any reason. If a candidate leaves the dedicated run route they will be eliminated from the competition. </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Time will not stop for any reason. </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Upon completion of the 100m run, candidates will immediately transition into the sandbag lift.</a:t>
            </a:r>
          </a:p>
          <a:p>
            <a:pPr marL="742950" lvl="1" indent="-285750">
              <a:buFont typeface="Arial" panose="020B0604020202020204" pitchFamily="34" charset="0"/>
              <a:buChar char="•"/>
            </a:pPr>
            <a:endParaRPr lang="en-US" dirty="0">
              <a:latin typeface=" Arial"/>
            </a:endParaRPr>
          </a:p>
        </p:txBody>
      </p:sp>
      <p:sp>
        <p:nvSpPr>
          <p:cNvPr id="5" name="TextBox 4"/>
          <p:cNvSpPr txBox="1"/>
          <p:nvPr/>
        </p:nvSpPr>
        <p:spPr>
          <a:xfrm>
            <a:off x="0" y="264516"/>
            <a:ext cx="9144000" cy="584775"/>
          </a:xfrm>
          <a:prstGeom prst="rect">
            <a:avLst/>
          </a:prstGeom>
          <a:noFill/>
        </p:spPr>
        <p:txBody>
          <a:bodyPr wrap="square" rtlCol="0" anchor="ctr">
            <a:sp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100m Sprint Standards</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254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838200"/>
            <a:ext cx="8001000" cy="4247317"/>
          </a:xfrm>
          <a:prstGeom prst="rect">
            <a:avLst/>
          </a:prstGeom>
          <a:noFill/>
        </p:spPr>
        <p:txBody>
          <a:bodyPr wrap="square" rtlCol="0">
            <a:spAutoFit/>
          </a:bodyPr>
          <a:lstStyle/>
          <a:p>
            <a:endParaRPr lang="en-US" dirty="0">
              <a:latin typeface=" Arial"/>
            </a:endParaRP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 will lift x16 40lb sandbags to a height of 5.5 ft.</a:t>
            </a:r>
          </a:p>
          <a:p>
            <a:endParaRPr lang="en-US" dirty="0">
              <a:latin typeface=" Arial"/>
            </a:endParaRPr>
          </a:p>
          <a:p>
            <a:pPr marL="285750" indent="-285750">
              <a:buFont typeface="Arial" panose="020B0604020202020204" pitchFamily="34" charset="0"/>
              <a:buChar char="•"/>
            </a:pPr>
            <a:r>
              <a:rPr lang="en-US" dirty="0">
                <a:latin typeface=" Arial"/>
              </a:rPr>
              <a:t>Sites must have a platform for the candidates to set the sandbags on top of. All sandbags must be on top of the platform prior to moving to the next exercise. If a sandbag falls off the platform, it must be replaced.</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Candidates may rest at any point during the exercise if they choose. Time will not stop for any reason. </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Upon completion of the sandbag lift, candidates will immediately transition into the 50m water can carry.</a:t>
            </a:r>
          </a:p>
          <a:p>
            <a:endParaRPr lang="en-US" dirty="0">
              <a:latin typeface=" Arial"/>
            </a:endParaRPr>
          </a:p>
          <a:p>
            <a:pPr marL="742950" lvl="1" indent="-285750">
              <a:buFont typeface="Arial" panose="020B0604020202020204" pitchFamily="34" charset="0"/>
              <a:buChar char="•"/>
            </a:pPr>
            <a:endParaRPr lang="en-US" dirty="0">
              <a:latin typeface=" Arial"/>
            </a:endParaRPr>
          </a:p>
        </p:txBody>
      </p:sp>
      <p:sp>
        <p:nvSpPr>
          <p:cNvPr id="5" name="TextBox 4"/>
          <p:cNvSpPr txBox="1"/>
          <p:nvPr/>
        </p:nvSpPr>
        <p:spPr>
          <a:xfrm>
            <a:off x="0" y="264516"/>
            <a:ext cx="9144000" cy="584775"/>
          </a:xfrm>
          <a:prstGeom prst="rect">
            <a:avLst/>
          </a:prstGeom>
          <a:noFill/>
        </p:spPr>
        <p:txBody>
          <a:bodyPr wrap="square" rtlCol="0" anchor="ctr">
            <a:spAutoFit/>
          </a:bodyPr>
          <a:lstStyle/>
          <a:p>
            <a:pPr algn="ctr"/>
            <a:r>
              <a:rPr lang="en-US"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Sandbag Lift Standards</a:t>
            </a:r>
            <a:endParaRPr lang="en-US" sz="1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42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838200"/>
            <a:ext cx="8001000" cy="4247317"/>
          </a:xfrm>
          <a:prstGeom prst="rect">
            <a:avLst/>
          </a:prstGeom>
          <a:noFill/>
        </p:spPr>
        <p:txBody>
          <a:bodyPr wrap="square" rtlCol="0">
            <a:spAutoFit/>
          </a:bodyPr>
          <a:lstStyle/>
          <a:p>
            <a:endParaRPr lang="en-US" dirty="0">
              <a:latin typeface=" Arial"/>
            </a:endParaRP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 will move 50-meters as quickly as possible with two 40lb water cans carried at the sides of the body.</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Candidates may rest at any point during the exercise if they choose. </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Candidates may not leave the route for any reason. If a candidate leaves the dedicated route they will be eliminated from the competition. Time will not stop for any reason. </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r>
              <a:rPr lang="en-US" dirty="0">
                <a:latin typeface=" Arial"/>
              </a:rPr>
              <a:t>Upon completion of the farmers carry, candidates will immediately transition into the 50m movement lane.</a:t>
            </a:r>
          </a:p>
          <a:p>
            <a:endParaRPr lang="en-US" dirty="0">
              <a:latin typeface=" Arial"/>
            </a:endParaRPr>
          </a:p>
          <a:p>
            <a:pPr marL="742950" lvl="1" indent="-285750">
              <a:buFont typeface="Arial" panose="020B0604020202020204" pitchFamily="34" charset="0"/>
              <a:buChar char="•"/>
            </a:pPr>
            <a:endParaRPr lang="en-US" dirty="0">
              <a:latin typeface=" Arial"/>
            </a:endParaRPr>
          </a:p>
        </p:txBody>
      </p:sp>
      <p:sp>
        <p:nvSpPr>
          <p:cNvPr id="5" name="TextBox 4"/>
          <p:cNvSpPr txBox="1"/>
          <p:nvPr/>
        </p:nvSpPr>
        <p:spPr>
          <a:xfrm>
            <a:off x="0" y="264516"/>
            <a:ext cx="9144000" cy="584775"/>
          </a:xfrm>
          <a:prstGeom prst="rect">
            <a:avLst/>
          </a:prstGeom>
          <a:noFill/>
        </p:spPr>
        <p:txBody>
          <a:bodyPr wrap="square" rtlCol="0" anchor="ctr">
            <a:sp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50m Water Can Carry Standards</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84944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013EA3B98294BAFA424C52564DF57" ma:contentTypeVersion="16" ma:contentTypeDescription="Create a new document." ma:contentTypeScope="" ma:versionID="2689f8505148e03ca6ddfc76306a4c60">
  <xsd:schema xmlns:xsd="http://www.w3.org/2001/XMLSchema" xmlns:xs="http://www.w3.org/2001/XMLSchema" xmlns:p="http://schemas.microsoft.com/office/2006/metadata/properties" xmlns:ns1="http://schemas.microsoft.com/sharepoint/v3" xmlns:ns2="d1b9f520-eb68-4574-bca1-10bd79465d90" xmlns:ns3="6efa7b95-67fc-4fe8-956c-181fd444f73c" targetNamespace="http://schemas.microsoft.com/office/2006/metadata/properties" ma:root="true" ma:fieldsID="19092a8662d5f4446be7596248b21c9c" ns1:_="" ns2:_="" ns3:_="">
    <xsd:import namespace="http://schemas.microsoft.com/sharepoint/v3"/>
    <xsd:import namespace="d1b9f520-eb68-4574-bca1-10bd79465d90"/>
    <xsd:import namespace="6efa7b95-67fc-4fe8-956c-181fd444f73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b9f520-eb68-4574-bca1-10bd79465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fa7b95-67fc-4fe8-956c-181fd444f73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b9f520-eb68-4574-bca1-10bd79465d9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5294E18-0F7B-4172-970D-FB7135001D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b9f520-eb68-4574-bca1-10bd79465d90"/>
    <ds:schemaRef ds:uri="6efa7b95-67fc-4fe8-956c-181fd444f7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1E8A89-26DC-46BA-85AB-8A8F2A94C4DB}">
  <ds:schemaRefs>
    <ds:schemaRef ds:uri="http://schemas.microsoft.com/sharepoint/v3/contenttype/forms"/>
  </ds:schemaRefs>
</ds:datastoreItem>
</file>

<file path=customXml/itemProps3.xml><?xml version="1.0" encoding="utf-8"?>
<ds:datastoreItem xmlns:ds="http://schemas.openxmlformats.org/officeDocument/2006/customXml" ds:itemID="{80A69938-CDBF-423D-9898-23A196B2E9C7}">
  <ds:schemaRefs>
    <ds:schemaRef ds:uri="60f414a2-31af-48d2-b326-409029531b25"/>
    <ds:schemaRef ds:uri="d1b9f520-eb68-4574-bca1-10bd79465d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70</TotalTime>
  <Words>1153</Words>
  <Application>Microsoft Office PowerPoint</Application>
  <PresentationFormat>On-screen Show (4:3)</PresentationFormat>
  <Paragraphs>163</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 Arial</vt:lpstr>
      <vt:lpstr>Arial</vt:lpstr>
      <vt:lpstr>ArialMT</vt:lpstr>
      <vt:lpstr>Calibri</vt:lpstr>
      <vt:lpstr>Calibri Light</vt:lpstr>
      <vt:lpstr>Times New Roman</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Rhythm</dc:title>
  <dc:creator>Armstrong, Yuri A CPT USARMY MEDICAL COE (USA)</dc:creator>
  <cp:keywords/>
  <cp:lastModifiedBy>Cavender, Kenneth R SFC USARMY MEDICAL COE (USA)</cp:lastModifiedBy>
  <cp:revision>1</cp:revision>
  <cp:lastPrinted>2019-07-19T03:56:40Z</cp:lastPrinted>
  <dcterms:created xsi:type="dcterms:W3CDTF">2015-03-19T19:40:55Z</dcterms:created>
  <dcterms:modified xsi:type="dcterms:W3CDTF">2024-05-14T17:03:38Z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0x010100B4E013EA3B98294BAFA424C52564DF57</vt:lpwstr>
  </property>
  <property fmtid="{D5CDD505-2E9C-101B-9397-08002B2CF9AE}" pid="3" name="TaxKeyword">
    <vt:lpwstr/>
  </property>
  <property fmtid="{D5CDD505-2E9C-101B-9397-08002B2CF9AE}" pid="4" name="TrainingExercise">
    <vt:lpwstr/>
  </property>
  <property fmtid="{D5CDD505-2E9C-101B-9397-08002B2CF9AE}" pid="5" name="Classification">
    <vt:lpwstr>1;#UNCLASSIFIED//FOUO|f053cac1-5406-46ef-9c7a-1f5a53d949a6</vt:lpwstr>
  </property>
  <property fmtid="{D5CDD505-2E9C-101B-9397-08002B2CF9AE}" pid="6" name="Disposition">
    <vt:lpwstr>2;#3 Years - 6 Years|69c440ca-ab7d-4439-9ad1-382405faa6fd</vt:lpwstr>
  </property>
  <property fmtid="{D5CDD505-2E9C-101B-9397-08002B2CF9AE}" pid="7" name="LineOfEffort">
    <vt:lpwstr>144;#No Applicable LOE|cfbf51a3-1e21-49e2-a5d4-cd2c570ffca9</vt:lpwstr>
  </property>
  <property fmtid="{D5CDD505-2E9C-101B-9397-08002B2CF9AE}" pid="8" name="Organization">
    <vt:lpwstr>3;#USAREUR|e3a522d7-7c15-44de-84db-4d28dc402854</vt:lpwstr>
  </property>
  <property fmtid="{D5CDD505-2E9C-101B-9397-08002B2CF9AE}" pid="9" name="MediaServiceImageTags">
    <vt:lpwstr/>
  </property>
</Properties>
</file>